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handoutMasterIdLst>
    <p:handoutMasterId r:id="rId26"/>
  </p:handoutMasterIdLst>
  <p:sldIdLst>
    <p:sldId id="256" r:id="rId2"/>
    <p:sldId id="281" r:id="rId3"/>
    <p:sldId id="287" r:id="rId4"/>
    <p:sldId id="288" r:id="rId5"/>
    <p:sldId id="289" r:id="rId6"/>
    <p:sldId id="257" r:id="rId7"/>
    <p:sldId id="259" r:id="rId8"/>
    <p:sldId id="261" r:id="rId9"/>
    <p:sldId id="262" r:id="rId10"/>
    <p:sldId id="273" r:id="rId11"/>
    <p:sldId id="267" r:id="rId12"/>
    <p:sldId id="274" r:id="rId13"/>
    <p:sldId id="275" r:id="rId14"/>
    <p:sldId id="276" r:id="rId15"/>
    <p:sldId id="277" r:id="rId16"/>
    <p:sldId id="278" r:id="rId17"/>
    <p:sldId id="279" r:id="rId18"/>
    <p:sldId id="280" r:id="rId19"/>
    <p:sldId id="282" r:id="rId20"/>
    <p:sldId id="283" r:id="rId21"/>
    <p:sldId id="284" r:id="rId22"/>
    <p:sldId id="285" r:id="rId23"/>
    <p:sldId id="286" r:id="rId24"/>
  </p:sldIdLst>
  <p:sldSz cx="9144000" cy="6858000" type="screen4x3"/>
  <p:notesSz cx="6797675" cy="992822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393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1306" y="5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microsoft.com/office/2007/relationships/hdphoto" Target="../media/hdphoto2.wdp"/><Relationship Id="rId7" Type="http://schemas.microsoft.com/office/2007/relationships/hdphoto" Target="../media/hdphoto4.wdp"/><Relationship Id="rId2" Type="http://schemas.openxmlformats.org/officeDocument/2006/relationships/image" Target="../media/image9.png"/><Relationship Id="rId1" Type="http://schemas.openxmlformats.org/officeDocument/2006/relationships/image" Target="../media/image8.png"/><Relationship Id="rId6" Type="http://schemas.openxmlformats.org/officeDocument/2006/relationships/image" Target="../media/image11.jpeg"/><Relationship Id="rId5" Type="http://schemas.microsoft.com/office/2007/relationships/hdphoto" Target="../media/hdphoto3.wdp"/><Relationship Id="rId4" Type="http://schemas.openxmlformats.org/officeDocument/2006/relationships/image" Target="../media/image10.jpeg"/><Relationship Id="rId9" Type="http://schemas.microsoft.com/office/2007/relationships/hdphoto" Target="../media/hdphoto5.wdp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8E9AE61-8890-4FEF-B8DD-9F6813630ADF}" type="doc">
      <dgm:prSet loTypeId="urn:microsoft.com/office/officeart/2009/layout/CircleArrowProcess" loCatId="process" qsTypeId="urn:microsoft.com/office/officeart/2005/8/quickstyle/3d4" qsCatId="3D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262D5D63-31C0-49E5-A465-83E26901680F}">
      <dgm:prSet phldrT="[Text]"/>
      <dgm:spPr/>
      <dgm:t>
        <a:bodyPr/>
        <a:lstStyle/>
        <a:p>
          <a:r>
            <a:rPr lang="sr-Cyrl-RS" dirty="0" smtClean="0"/>
            <a:t>24 САТА</a:t>
          </a:r>
          <a:endParaRPr lang="en-US" dirty="0"/>
        </a:p>
      </dgm:t>
    </dgm:pt>
    <dgm:pt modelId="{8FA81A1C-C0D2-46E4-A69E-9FB8668DCB12}" type="parTrans" cxnId="{751C6595-EBC0-4BA0-8747-5A842344E4CF}">
      <dgm:prSet/>
      <dgm:spPr/>
      <dgm:t>
        <a:bodyPr/>
        <a:lstStyle/>
        <a:p>
          <a:endParaRPr lang="en-US"/>
        </a:p>
      </dgm:t>
    </dgm:pt>
    <dgm:pt modelId="{0B165DC4-F85A-46AD-AB23-CB57F172DE0A}" type="sibTrans" cxnId="{751C6595-EBC0-4BA0-8747-5A842344E4CF}">
      <dgm:prSet/>
      <dgm:spPr/>
      <dgm:t>
        <a:bodyPr/>
        <a:lstStyle/>
        <a:p>
          <a:endParaRPr lang="en-US"/>
        </a:p>
      </dgm:t>
    </dgm:pt>
    <dgm:pt modelId="{DA26C203-730E-4EE2-A9CA-FE281CD3766B}">
      <dgm:prSet phldrT="[Text]"/>
      <dgm:spPr/>
      <dgm:t>
        <a:bodyPr/>
        <a:lstStyle/>
        <a:p>
          <a:r>
            <a:rPr lang="sr-Cyrl-RS" smtClean="0"/>
            <a:t>7 ДАНА</a:t>
          </a:r>
          <a:endParaRPr lang="en-US" dirty="0"/>
        </a:p>
      </dgm:t>
    </dgm:pt>
    <dgm:pt modelId="{10F1D005-9C35-41ED-BB3C-00482E62ECA8}" type="parTrans" cxnId="{0B0D5BA2-7F48-4441-AB2D-DC2608A964DB}">
      <dgm:prSet/>
      <dgm:spPr/>
      <dgm:t>
        <a:bodyPr/>
        <a:lstStyle/>
        <a:p>
          <a:endParaRPr lang="en-US"/>
        </a:p>
      </dgm:t>
    </dgm:pt>
    <dgm:pt modelId="{3F73E1ED-5990-4E35-BCB7-A59245C30BCA}" type="sibTrans" cxnId="{0B0D5BA2-7F48-4441-AB2D-DC2608A964DB}">
      <dgm:prSet/>
      <dgm:spPr/>
      <dgm:t>
        <a:bodyPr/>
        <a:lstStyle/>
        <a:p>
          <a:endParaRPr lang="en-US"/>
        </a:p>
      </dgm:t>
    </dgm:pt>
    <dgm:pt modelId="{E49058EC-1A81-4073-AC0C-759B06FC81AC}">
      <dgm:prSet phldrT="[Text]"/>
      <dgm:spPr/>
      <dgm:t>
        <a:bodyPr/>
        <a:lstStyle/>
        <a:p>
          <a:r>
            <a:rPr lang="sr-Cyrl-RS" smtClean="0"/>
            <a:t>ЦЕЛЕ ГОДИНЕ</a:t>
          </a:r>
          <a:endParaRPr lang="en-US" dirty="0"/>
        </a:p>
      </dgm:t>
    </dgm:pt>
    <dgm:pt modelId="{4F44AAB0-0476-4C0A-B32D-DF4518341A92}" type="parTrans" cxnId="{9AB53E5B-49C1-48AF-AC2E-E0C31792A218}">
      <dgm:prSet/>
      <dgm:spPr/>
      <dgm:t>
        <a:bodyPr/>
        <a:lstStyle/>
        <a:p>
          <a:endParaRPr lang="en-US"/>
        </a:p>
      </dgm:t>
    </dgm:pt>
    <dgm:pt modelId="{C612A9D9-E4C2-419A-BFCC-5E5036ACD71A}" type="sibTrans" cxnId="{9AB53E5B-49C1-48AF-AC2E-E0C31792A218}">
      <dgm:prSet/>
      <dgm:spPr/>
      <dgm:t>
        <a:bodyPr/>
        <a:lstStyle/>
        <a:p>
          <a:endParaRPr lang="en-US"/>
        </a:p>
      </dgm:t>
    </dgm:pt>
    <dgm:pt modelId="{0D423D4B-E163-4CAD-8E98-338E0ECCE68B}" type="pres">
      <dgm:prSet presAssocID="{48E9AE61-8890-4FEF-B8DD-9F6813630ADF}" presName="Name0" presStyleCnt="0">
        <dgm:presLayoutVars>
          <dgm:chMax val="7"/>
          <dgm:chPref val="7"/>
          <dgm:dir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F2A2902F-F1BA-4BAF-BE3B-A32788E1EF51}" type="pres">
      <dgm:prSet presAssocID="{262D5D63-31C0-49E5-A465-83E26901680F}" presName="Accent1" presStyleCnt="0"/>
      <dgm:spPr/>
      <dgm:t>
        <a:bodyPr/>
        <a:lstStyle/>
        <a:p>
          <a:endParaRPr lang="en-US"/>
        </a:p>
      </dgm:t>
    </dgm:pt>
    <dgm:pt modelId="{DD148119-7F58-4CE5-A864-9C366A5F8AF9}" type="pres">
      <dgm:prSet presAssocID="{262D5D63-31C0-49E5-A465-83E26901680F}" presName="Accent" presStyleLbl="node1" presStyleIdx="0" presStyleCnt="3" custScaleY="99824">
        <dgm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endParaRPr lang="en-US"/>
        </a:p>
      </dgm:t>
    </dgm:pt>
    <dgm:pt modelId="{56731123-DA3D-44CA-9F5E-F4F21E13301D}" type="pres">
      <dgm:prSet presAssocID="{262D5D63-31C0-49E5-A465-83E26901680F}" presName="Parent1" presStyleLbl="revTx" presStyleIdx="0" presStyleCnt="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A251BF9-5200-4F08-9C8F-A9CE08C709D9}" type="pres">
      <dgm:prSet presAssocID="{DA26C203-730E-4EE2-A9CA-FE281CD3766B}" presName="Accent2" presStyleCnt="0"/>
      <dgm:spPr/>
      <dgm:t>
        <a:bodyPr/>
        <a:lstStyle/>
        <a:p>
          <a:endParaRPr lang="en-US"/>
        </a:p>
      </dgm:t>
    </dgm:pt>
    <dgm:pt modelId="{352935E4-718D-4D45-B819-75C79A50269A}" type="pres">
      <dgm:prSet presAssocID="{DA26C203-730E-4EE2-A9CA-FE281CD3766B}" presName="Accent" presStyleLbl="node1" presStyleIdx="1" presStyleCnt="3">
        <dgm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endParaRPr lang="en-US"/>
        </a:p>
      </dgm:t>
    </dgm:pt>
    <dgm:pt modelId="{34B9535C-8E74-4BA0-9D81-81066B249C2F}" type="pres">
      <dgm:prSet presAssocID="{DA26C203-730E-4EE2-A9CA-FE281CD3766B}" presName="Parent2" presStyleLbl="revTx" presStyleIdx="1" presStyleCnt="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54F3CAE-E6FE-400C-B5BA-6502B5C092B9}" type="pres">
      <dgm:prSet presAssocID="{E49058EC-1A81-4073-AC0C-759B06FC81AC}" presName="Accent3" presStyleCnt="0"/>
      <dgm:spPr/>
      <dgm:t>
        <a:bodyPr/>
        <a:lstStyle/>
        <a:p>
          <a:endParaRPr lang="en-US"/>
        </a:p>
      </dgm:t>
    </dgm:pt>
    <dgm:pt modelId="{CCB20A28-6575-413F-AD0C-894CB6C95C21}" type="pres">
      <dgm:prSet presAssocID="{E49058EC-1A81-4073-AC0C-759B06FC81AC}" presName="Accent" presStyleLbl="node1" presStyleIdx="2" presStyleCnt="3" custLinFactNeighborX="-213" custLinFactNeighborY="316">
        <dgm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endParaRPr lang="en-US"/>
        </a:p>
      </dgm:t>
    </dgm:pt>
    <dgm:pt modelId="{E3C3DB49-D523-4640-A751-01A80E1EEB97}" type="pres">
      <dgm:prSet presAssocID="{E49058EC-1A81-4073-AC0C-759B06FC81AC}" presName="Parent3" presStyleLbl="revTx" presStyleIdx="2" presStyleCnt="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FA4DCB22-7757-463D-9022-9AD8BB273345}" type="presOf" srcId="{DA26C203-730E-4EE2-A9CA-FE281CD3766B}" destId="{34B9535C-8E74-4BA0-9D81-81066B249C2F}" srcOrd="0" destOrd="0" presId="urn:microsoft.com/office/officeart/2009/layout/CircleArrowProcess"/>
    <dgm:cxn modelId="{DDCE7F84-9042-419A-A6FD-96141C24229C}" type="presOf" srcId="{E49058EC-1A81-4073-AC0C-759B06FC81AC}" destId="{E3C3DB49-D523-4640-A751-01A80E1EEB97}" srcOrd="0" destOrd="0" presId="urn:microsoft.com/office/officeart/2009/layout/CircleArrowProcess"/>
    <dgm:cxn modelId="{B0415324-CEBE-41A5-ADA0-C0D9CD1133C8}" type="presOf" srcId="{48E9AE61-8890-4FEF-B8DD-9F6813630ADF}" destId="{0D423D4B-E163-4CAD-8E98-338E0ECCE68B}" srcOrd="0" destOrd="0" presId="urn:microsoft.com/office/officeart/2009/layout/CircleArrowProcess"/>
    <dgm:cxn modelId="{9AB53E5B-49C1-48AF-AC2E-E0C31792A218}" srcId="{48E9AE61-8890-4FEF-B8DD-9F6813630ADF}" destId="{E49058EC-1A81-4073-AC0C-759B06FC81AC}" srcOrd="2" destOrd="0" parTransId="{4F44AAB0-0476-4C0A-B32D-DF4518341A92}" sibTransId="{C612A9D9-E4C2-419A-BFCC-5E5036ACD71A}"/>
    <dgm:cxn modelId="{F0BB804D-661B-428F-BECA-45068EFFC8FD}" type="presOf" srcId="{262D5D63-31C0-49E5-A465-83E26901680F}" destId="{56731123-DA3D-44CA-9F5E-F4F21E13301D}" srcOrd="0" destOrd="0" presId="urn:microsoft.com/office/officeart/2009/layout/CircleArrowProcess"/>
    <dgm:cxn modelId="{751C6595-EBC0-4BA0-8747-5A842344E4CF}" srcId="{48E9AE61-8890-4FEF-B8DD-9F6813630ADF}" destId="{262D5D63-31C0-49E5-A465-83E26901680F}" srcOrd="0" destOrd="0" parTransId="{8FA81A1C-C0D2-46E4-A69E-9FB8668DCB12}" sibTransId="{0B165DC4-F85A-46AD-AB23-CB57F172DE0A}"/>
    <dgm:cxn modelId="{0B0D5BA2-7F48-4441-AB2D-DC2608A964DB}" srcId="{48E9AE61-8890-4FEF-B8DD-9F6813630ADF}" destId="{DA26C203-730E-4EE2-A9CA-FE281CD3766B}" srcOrd="1" destOrd="0" parTransId="{10F1D005-9C35-41ED-BB3C-00482E62ECA8}" sibTransId="{3F73E1ED-5990-4E35-BCB7-A59245C30BCA}"/>
    <dgm:cxn modelId="{BADC74E6-EF6F-48FD-9FAC-C931A1EB2728}" type="presParOf" srcId="{0D423D4B-E163-4CAD-8E98-338E0ECCE68B}" destId="{F2A2902F-F1BA-4BAF-BE3B-A32788E1EF51}" srcOrd="0" destOrd="0" presId="urn:microsoft.com/office/officeart/2009/layout/CircleArrowProcess"/>
    <dgm:cxn modelId="{7065AC20-D85C-4E6C-B44A-67FEBAFDAF65}" type="presParOf" srcId="{F2A2902F-F1BA-4BAF-BE3B-A32788E1EF51}" destId="{DD148119-7F58-4CE5-A864-9C366A5F8AF9}" srcOrd="0" destOrd="0" presId="urn:microsoft.com/office/officeart/2009/layout/CircleArrowProcess"/>
    <dgm:cxn modelId="{4E34436E-AB3A-4802-95B6-BBC89A7C69E9}" type="presParOf" srcId="{0D423D4B-E163-4CAD-8E98-338E0ECCE68B}" destId="{56731123-DA3D-44CA-9F5E-F4F21E13301D}" srcOrd="1" destOrd="0" presId="urn:microsoft.com/office/officeart/2009/layout/CircleArrowProcess"/>
    <dgm:cxn modelId="{A6EF8A81-165B-477A-AF83-9F1581F6F985}" type="presParOf" srcId="{0D423D4B-E163-4CAD-8E98-338E0ECCE68B}" destId="{9A251BF9-5200-4F08-9C8F-A9CE08C709D9}" srcOrd="2" destOrd="0" presId="urn:microsoft.com/office/officeart/2009/layout/CircleArrowProcess"/>
    <dgm:cxn modelId="{869A7BBB-1616-48C5-973C-422B57056251}" type="presParOf" srcId="{9A251BF9-5200-4F08-9C8F-A9CE08C709D9}" destId="{352935E4-718D-4D45-B819-75C79A50269A}" srcOrd="0" destOrd="0" presId="urn:microsoft.com/office/officeart/2009/layout/CircleArrowProcess"/>
    <dgm:cxn modelId="{EFA0CFD8-792D-4183-A435-BBE50096AC5A}" type="presParOf" srcId="{0D423D4B-E163-4CAD-8E98-338E0ECCE68B}" destId="{34B9535C-8E74-4BA0-9D81-81066B249C2F}" srcOrd="3" destOrd="0" presId="urn:microsoft.com/office/officeart/2009/layout/CircleArrowProcess"/>
    <dgm:cxn modelId="{0D5BAB2B-EFEB-46A4-AE30-04CF6AE73E10}" type="presParOf" srcId="{0D423D4B-E163-4CAD-8E98-338E0ECCE68B}" destId="{154F3CAE-E6FE-400C-B5BA-6502B5C092B9}" srcOrd="4" destOrd="0" presId="urn:microsoft.com/office/officeart/2009/layout/CircleArrowProcess"/>
    <dgm:cxn modelId="{26730FA2-8149-4682-A184-7D35A4F068CA}" type="presParOf" srcId="{154F3CAE-E6FE-400C-B5BA-6502B5C092B9}" destId="{CCB20A28-6575-413F-AD0C-894CB6C95C21}" srcOrd="0" destOrd="0" presId="urn:microsoft.com/office/officeart/2009/layout/CircleArrowProcess"/>
    <dgm:cxn modelId="{49A93440-A283-4343-AC6F-2B36CAB5E922}" type="presParOf" srcId="{0D423D4B-E163-4CAD-8E98-338E0ECCE68B}" destId="{E3C3DB49-D523-4640-A751-01A80E1EEB97}" srcOrd="5" destOrd="0" presId="urn:microsoft.com/office/officeart/2009/layout/CircleArrow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41D0303-A8DC-47A2-9EB8-92D384BA85F2}" type="doc">
      <dgm:prSet loTypeId="urn:microsoft.com/office/officeart/2005/8/layout/matrix1" loCatId="matrix" qsTypeId="urn:microsoft.com/office/officeart/2005/8/quickstyle/3d2" qsCatId="3D" csTypeId="urn:microsoft.com/office/officeart/2005/8/colors/accent3_1" csCatId="accent3" phldr="1"/>
      <dgm:spPr/>
      <dgm:t>
        <a:bodyPr/>
        <a:lstStyle/>
        <a:p>
          <a:endParaRPr lang="en-US"/>
        </a:p>
      </dgm:t>
    </dgm:pt>
    <dgm:pt modelId="{24B40D40-4648-4827-9BAB-DF5EA643F051}">
      <dgm:prSet phldrT="[Text]"/>
      <dgm:spPr>
        <a:blipFill rotWithShape="0">
          <a:blip xmlns:r="http://schemas.openxmlformats.org/officeDocument/2006/relationships" r:embed="rId1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a:blipFill>
      </dgm:spPr>
      <dgm:t>
        <a:bodyPr/>
        <a:lstStyle/>
        <a:p>
          <a:endParaRPr lang="en-US" dirty="0"/>
        </a:p>
      </dgm:t>
    </dgm:pt>
    <dgm:pt modelId="{5B747DF1-D65C-4EDE-A57F-81AD1C51906E}" type="parTrans" cxnId="{3CD16916-C7F5-4572-A074-AD07FF225AA6}">
      <dgm:prSet/>
      <dgm:spPr/>
      <dgm:t>
        <a:bodyPr/>
        <a:lstStyle/>
        <a:p>
          <a:endParaRPr lang="en-US"/>
        </a:p>
      </dgm:t>
    </dgm:pt>
    <dgm:pt modelId="{17801F91-9F34-48E6-9A05-7BBE1BE2B509}" type="sibTrans" cxnId="{3CD16916-C7F5-4572-A074-AD07FF225AA6}">
      <dgm:prSet/>
      <dgm:spPr/>
      <dgm:t>
        <a:bodyPr/>
        <a:lstStyle/>
        <a:p>
          <a:endParaRPr lang="en-US"/>
        </a:p>
      </dgm:t>
    </dgm:pt>
    <dgm:pt modelId="{0F837961-56DD-436C-834F-9085A15346F2}">
      <dgm:prSet phldrT="[Text]" custT="1"/>
      <dgm:spPr>
        <a:blipFill rotWithShape="0">
          <a:blip xmlns:r="http://schemas.openxmlformats.org/officeDocument/2006/relationships" r:embed="rId2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a:blipFill>
      </dgm:spPr>
      <dgm:t>
        <a:bodyPr/>
        <a:lstStyle/>
        <a:p>
          <a:r>
            <a:rPr lang="sr-Cyrl-RS" sz="4400" dirty="0" smtClean="0">
              <a:solidFill>
                <a:srgbClr val="002060"/>
              </a:solidFill>
            </a:rPr>
            <a:t>ОХРАБРУЈЕМО</a:t>
          </a:r>
          <a:r>
            <a:rPr lang="sr-Cyrl-RS" sz="5800" dirty="0" smtClean="0">
              <a:solidFill>
                <a:srgbClr val="002060"/>
              </a:solidFill>
            </a:rPr>
            <a:t> </a:t>
          </a:r>
          <a:endParaRPr lang="en-US" sz="5800" dirty="0">
            <a:solidFill>
              <a:srgbClr val="002060"/>
            </a:solidFill>
          </a:endParaRPr>
        </a:p>
      </dgm:t>
    </dgm:pt>
    <dgm:pt modelId="{ED603F19-D6AC-4D65-BC55-8A273EBAFFA8}" type="parTrans" cxnId="{6F6E2697-DC54-4103-A260-A8CBEF0D1AE6}">
      <dgm:prSet/>
      <dgm:spPr/>
      <dgm:t>
        <a:bodyPr/>
        <a:lstStyle/>
        <a:p>
          <a:endParaRPr lang="en-US"/>
        </a:p>
      </dgm:t>
    </dgm:pt>
    <dgm:pt modelId="{A868CFD7-695F-405F-82F5-97C3D9731189}" type="sibTrans" cxnId="{6F6E2697-DC54-4103-A260-A8CBEF0D1AE6}">
      <dgm:prSet/>
      <dgm:spPr/>
      <dgm:t>
        <a:bodyPr/>
        <a:lstStyle/>
        <a:p>
          <a:endParaRPr lang="en-US"/>
        </a:p>
      </dgm:t>
    </dgm:pt>
    <dgm:pt modelId="{C36BADBE-E492-4D2D-B820-D3AC9914E1F8}">
      <dgm:prSet phldrT="[Text]" custT="1"/>
      <dgm:spPr>
        <a:blipFill rotWithShape="0">
          <a:blip xmlns:r="http://schemas.openxmlformats.org/officeDocument/2006/relationships" r:embed="rId4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25000"/>
                    </a14:imgEffect>
                  </a14:imgLayer>
                </a14:imgProps>
              </a:ext>
            </a:extLst>
          </a:blip>
          <a:stretch>
            <a:fillRect/>
          </a:stretch>
        </a:blipFill>
      </dgm:spPr>
      <dgm:t>
        <a:bodyPr/>
        <a:lstStyle/>
        <a:p>
          <a:r>
            <a:rPr lang="sr-Cyrl-RS" sz="4400" dirty="0" smtClean="0">
              <a:solidFill>
                <a:srgbClr val="002060"/>
              </a:solidFill>
            </a:rPr>
            <a:t>ПОДСТИЧЕМО</a:t>
          </a:r>
          <a:endParaRPr lang="en-US" sz="4400" dirty="0">
            <a:solidFill>
              <a:srgbClr val="002060"/>
            </a:solidFill>
          </a:endParaRPr>
        </a:p>
      </dgm:t>
    </dgm:pt>
    <dgm:pt modelId="{C2D8EEBC-2E49-494A-A11E-7001311EED01}" type="parTrans" cxnId="{4E5E1807-C0D0-4697-9451-188F6C8C669E}">
      <dgm:prSet/>
      <dgm:spPr/>
      <dgm:t>
        <a:bodyPr/>
        <a:lstStyle/>
        <a:p>
          <a:endParaRPr lang="en-US"/>
        </a:p>
      </dgm:t>
    </dgm:pt>
    <dgm:pt modelId="{B6E1F6E8-77D9-472A-880A-7B504B515C54}" type="sibTrans" cxnId="{4E5E1807-C0D0-4697-9451-188F6C8C669E}">
      <dgm:prSet/>
      <dgm:spPr/>
      <dgm:t>
        <a:bodyPr/>
        <a:lstStyle/>
        <a:p>
          <a:endParaRPr lang="en-US"/>
        </a:p>
      </dgm:t>
    </dgm:pt>
    <dgm:pt modelId="{1DA73A5E-2F40-4FB8-A62B-17510DC600DF}">
      <dgm:prSet phldrT="[Text]" custT="1"/>
      <dgm:spPr>
        <a:blipFill rotWithShape="0">
          <a:blip xmlns:r="http://schemas.openxmlformats.org/officeDocument/2006/relationships" r:embed="rId6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a:blipFill>
      </dgm:spPr>
      <dgm:t>
        <a:bodyPr/>
        <a:lstStyle/>
        <a:p>
          <a:r>
            <a:rPr lang="sr-Cyrl-RS" sz="4400" dirty="0" smtClean="0">
              <a:solidFill>
                <a:srgbClr val="002060"/>
              </a:solidFill>
            </a:rPr>
            <a:t>ЕДУКУЈЕМО</a:t>
          </a:r>
          <a:endParaRPr lang="en-US" sz="4400" dirty="0">
            <a:solidFill>
              <a:srgbClr val="002060"/>
            </a:solidFill>
          </a:endParaRPr>
        </a:p>
      </dgm:t>
    </dgm:pt>
    <dgm:pt modelId="{CBD08F0A-F9D9-4CD8-9BB5-F839F83D0A9E}" type="parTrans" cxnId="{C63A78F2-B755-4347-B328-7525D5A5422C}">
      <dgm:prSet/>
      <dgm:spPr/>
      <dgm:t>
        <a:bodyPr/>
        <a:lstStyle/>
        <a:p>
          <a:endParaRPr lang="en-US"/>
        </a:p>
      </dgm:t>
    </dgm:pt>
    <dgm:pt modelId="{88A12507-D2A3-453B-93E0-C6CBA41B42E9}" type="sibTrans" cxnId="{C63A78F2-B755-4347-B328-7525D5A5422C}">
      <dgm:prSet/>
      <dgm:spPr/>
      <dgm:t>
        <a:bodyPr/>
        <a:lstStyle/>
        <a:p>
          <a:endParaRPr lang="en-US"/>
        </a:p>
      </dgm:t>
    </dgm:pt>
    <dgm:pt modelId="{338F0B05-F2EC-4F4A-9A69-77F7F16014B6}">
      <dgm:prSet phldrT="[Text]" custT="1"/>
      <dgm:spPr>
        <a:blipFill rotWithShape="0">
          <a:blip xmlns:r="http://schemas.openxmlformats.org/officeDocument/2006/relationships" r:embed="rId8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-25000"/>
                    </a14:imgEffect>
                    <a14:imgEffect>
                      <a14:colorTemperature colorTemp="59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tretch>
            <a:fillRect/>
          </a:stretch>
        </a:blipFill>
      </dgm:spPr>
      <dgm:t>
        <a:bodyPr/>
        <a:lstStyle/>
        <a:p>
          <a:r>
            <a:rPr lang="sr-Cyrl-RS" sz="4400" dirty="0" smtClean="0">
              <a:solidFill>
                <a:srgbClr val="002060"/>
              </a:solidFill>
            </a:rPr>
            <a:t>  УМИРУЈЕМО</a:t>
          </a:r>
          <a:endParaRPr lang="en-US" sz="4400" dirty="0">
            <a:solidFill>
              <a:srgbClr val="002060"/>
            </a:solidFill>
          </a:endParaRPr>
        </a:p>
      </dgm:t>
    </dgm:pt>
    <dgm:pt modelId="{7A1F1AA0-CFAF-4768-A7FB-ECF0B3C9C626}" type="parTrans" cxnId="{E8F1AC73-A16A-4514-B3B1-3CA095A40733}">
      <dgm:prSet/>
      <dgm:spPr/>
      <dgm:t>
        <a:bodyPr/>
        <a:lstStyle/>
        <a:p>
          <a:endParaRPr lang="en-US"/>
        </a:p>
      </dgm:t>
    </dgm:pt>
    <dgm:pt modelId="{64E097EB-AB12-447E-99C6-6A38901838F1}" type="sibTrans" cxnId="{E8F1AC73-A16A-4514-B3B1-3CA095A40733}">
      <dgm:prSet/>
      <dgm:spPr/>
      <dgm:t>
        <a:bodyPr/>
        <a:lstStyle/>
        <a:p>
          <a:endParaRPr lang="en-US"/>
        </a:p>
      </dgm:t>
    </dgm:pt>
    <dgm:pt modelId="{945CA42E-C3AF-4695-920E-29D5BB02E525}" type="pres">
      <dgm:prSet presAssocID="{341D0303-A8DC-47A2-9EB8-92D384BA85F2}" presName="diagram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AB7D1C96-1645-4DBF-BC35-7A0E17EA26ED}" type="pres">
      <dgm:prSet presAssocID="{341D0303-A8DC-47A2-9EB8-92D384BA85F2}" presName="matrix" presStyleCnt="0"/>
      <dgm:spPr/>
      <dgm:t>
        <a:bodyPr/>
        <a:lstStyle/>
        <a:p>
          <a:endParaRPr lang="en-US"/>
        </a:p>
      </dgm:t>
    </dgm:pt>
    <dgm:pt modelId="{70F23268-AD36-42E6-8930-FFCEA92A28AA}" type="pres">
      <dgm:prSet presAssocID="{341D0303-A8DC-47A2-9EB8-92D384BA85F2}" presName="tile1" presStyleLbl="node1" presStyleIdx="0" presStyleCnt="4"/>
      <dgm:spPr/>
      <dgm:t>
        <a:bodyPr/>
        <a:lstStyle/>
        <a:p>
          <a:endParaRPr lang="en-US"/>
        </a:p>
      </dgm:t>
    </dgm:pt>
    <dgm:pt modelId="{E064792F-5E46-435A-9243-DFECD4CE8CFB}" type="pres">
      <dgm:prSet presAssocID="{341D0303-A8DC-47A2-9EB8-92D384BA85F2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A8B5452-CA6D-4CA8-AEA5-C7A37CCB2121}" type="pres">
      <dgm:prSet presAssocID="{341D0303-A8DC-47A2-9EB8-92D384BA85F2}" presName="tile2" presStyleLbl="node1" presStyleIdx="1" presStyleCnt="4" custLinFactNeighborY="-1639"/>
      <dgm:spPr/>
      <dgm:t>
        <a:bodyPr/>
        <a:lstStyle/>
        <a:p>
          <a:endParaRPr lang="en-US"/>
        </a:p>
      </dgm:t>
    </dgm:pt>
    <dgm:pt modelId="{C69A91AA-938A-4DDE-8CD7-1979F2B4E5BE}" type="pres">
      <dgm:prSet presAssocID="{341D0303-A8DC-47A2-9EB8-92D384BA85F2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5A40B23-776B-40A0-8575-D061DD4274A4}" type="pres">
      <dgm:prSet presAssocID="{341D0303-A8DC-47A2-9EB8-92D384BA85F2}" presName="tile3" presStyleLbl="node1" presStyleIdx="2" presStyleCnt="4" custLinFactNeighborX="-847" custLinFactNeighborY="-1639"/>
      <dgm:spPr/>
      <dgm:t>
        <a:bodyPr/>
        <a:lstStyle/>
        <a:p>
          <a:endParaRPr lang="en-US"/>
        </a:p>
      </dgm:t>
    </dgm:pt>
    <dgm:pt modelId="{2BFF6982-9BCA-4455-A8A5-3C1BBF2E41F4}" type="pres">
      <dgm:prSet presAssocID="{341D0303-A8DC-47A2-9EB8-92D384BA85F2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62C2C06-995F-40D5-90FC-9BCCC31232BE}" type="pres">
      <dgm:prSet presAssocID="{341D0303-A8DC-47A2-9EB8-92D384BA85F2}" presName="tile4" presStyleLbl="node1" presStyleIdx="3" presStyleCnt="4" custLinFactNeighborX="-1695" custLinFactNeighborY="-1235"/>
      <dgm:spPr/>
      <dgm:t>
        <a:bodyPr/>
        <a:lstStyle/>
        <a:p>
          <a:endParaRPr lang="en-US"/>
        </a:p>
      </dgm:t>
    </dgm:pt>
    <dgm:pt modelId="{0F47B2EF-89D5-458E-9002-2428322722E3}" type="pres">
      <dgm:prSet presAssocID="{341D0303-A8DC-47A2-9EB8-92D384BA85F2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8856360-F62C-4409-88EA-1D9229212A13}" type="pres">
      <dgm:prSet presAssocID="{341D0303-A8DC-47A2-9EB8-92D384BA85F2}" presName="centerTile" presStyleLbl="fgShp" presStyleIdx="0" presStyleCnt="1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</dgm:ptLst>
  <dgm:cxnLst>
    <dgm:cxn modelId="{F984D7E3-B1BF-4134-BD9D-A110C6AB4E85}" type="presOf" srcId="{341D0303-A8DC-47A2-9EB8-92D384BA85F2}" destId="{945CA42E-C3AF-4695-920E-29D5BB02E525}" srcOrd="0" destOrd="0" presId="urn:microsoft.com/office/officeart/2005/8/layout/matrix1"/>
    <dgm:cxn modelId="{DD41CEFD-197F-42B2-91C5-6259101142F6}" type="presOf" srcId="{1DA73A5E-2F40-4FB8-A62B-17510DC600DF}" destId="{B5A40B23-776B-40A0-8575-D061DD4274A4}" srcOrd="0" destOrd="0" presId="urn:microsoft.com/office/officeart/2005/8/layout/matrix1"/>
    <dgm:cxn modelId="{846404F6-BB0F-4B94-BB09-6784468D063B}" type="presOf" srcId="{338F0B05-F2EC-4F4A-9A69-77F7F16014B6}" destId="{0F47B2EF-89D5-458E-9002-2428322722E3}" srcOrd="1" destOrd="0" presId="urn:microsoft.com/office/officeart/2005/8/layout/matrix1"/>
    <dgm:cxn modelId="{4E5E1807-C0D0-4697-9451-188F6C8C669E}" srcId="{24B40D40-4648-4827-9BAB-DF5EA643F051}" destId="{C36BADBE-E492-4D2D-B820-D3AC9914E1F8}" srcOrd="1" destOrd="0" parTransId="{C2D8EEBC-2E49-494A-A11E-7001311EED01}" sibTransId="{B6E1F6E8-77D9-472A-880A-7B504B515C54}"/>
    <dgm:cxn modelId="{6F6E2697-DC54-4103-A260-A8CBEF0D1AE6}" srcId="{24B40D40-4648-4827-9BAB-DF5EA643F051}" destId="{0F837961-56DD-436C-834F-9085A15346F2}" srcOrd="0" destOrd="0" parTransId="{ED603F19-D6AC-4D65-BC55-8A273EBAFFA8}" sibTransId="{A868CFD7-695F-405F-82F5-97C3D9731189}"/>
    <dgm:cxn modelId="{83D1A507-E870-4FA1-86EE-FA7C16136158}" type="presOf" srcId="{338F0B05-F2EC-4F4A-9A69-77F7F16014B6}" destId="{D62C2C06-995F-40D5-90FC-9BCCC31232BE}" srcOrd="0" destOrd="0" presId="urn:microsoft.com/office/officeart/2005/8/layout/matrix1"/>
    <dgm:cxn modelId="{0B461B0F-5FF4-4155-89D9-3260C3BBE3F0}" type="presOf" srcId="{24B40D40-4648-4827-9BAB-DF5EA643F051}" destId="{68856360-F62C-4409-88EA-1D9229212A13}" srcOrd="0" destOrd="0" presId="urn:microsoft.com/office/officeart/2005/8/layout/matrix1"/>
    <dgm:cxn modelId="{C63A78F2-B755-4347-B328-7525D5A5422C}" srcId="{24B40D40-4648-4827-9BAB-DF5EA643F051}" destId="{1DA73A5E-2F40-4FB8-A62B-17510DC600DF}" srcOrd="2" destOrd="0" parTransId="{CBD08F0A-F9D9-4CD8-9BB5-F839F83D0A9E}" sibTransId="{88A12507-D2A3-453B-93E0-C6CBA41B42E9}"/>
    <dgm:cxn modelId="{B1CC946E-37A8-4952-BDFC-2C173500A2F7}" type="presOf" srcId="{C36BADBE-E492-4D2D-B820-D3AC9914E1F8}" destId="{C69A91AA-938A-4DDE-8CD7-1979F2B4E5BE}" srcOrd="1" destOrd="0" presId="urn:microsoft.com/office/officeart/2005/8/layout/matrix1"/>
    <dgm:cxn modelId="{7E3BD519-12B8-4E53-AD17-CD8D17B2B115}" type="presOf" srcId="{C36BADBE-E492-4D2D-B820-D3AC9914E1F8}" destId="{0A8B5452-CA6D-4CA8-AEA5-C7A37CCB2121}" srcOrd="0" destOrd="0" presId="urn:microsoft.com/office/officeart/2005/8/layout/matrix1"/>
    <dgm:cxn modelId="{F4E14F26-2C25-4A52-8882-4DBFD3B89CAF}" type="presOf" srcId="{0F837961-56DD-436C-834F-9085A15346F2}" destId="{70F23268-AD36-42E6-8930-FFCEA92A28AA}" srcOrd="0" destOrd="0" presId="urn:microsoft.com/office/officeart/2005/8/layout/matrix1"/>
    <dgm:cxn modelId="{C42CC9C1-F151-44AD-9870-AD39B884FEF6}" type="presOf" srcId="{1DA73A5E-2F40-4FB8-A62B-17510DC600DF}" destId="{2BFF6982-9BCA-4455-A8A5-3C1BBF2E41F4}" srcOrd="1" destOrd="0" presId="urn:microsoft.com/office/officeart/2005/8/layout/matrix1"/>
    <dgm:cxn modelId="{3CD16916-C7F5-4572-A074-AD07FF225AA6}" srcId="{341D0303-A8DC-47A2-9EB8-92D384BA85F2}" destId="{24B40D40-4648-4827-9BAB-DF5EA643F051}" srcOrd="0" destOrd="0" parTransId="{5B747DF1-D65C-4EDE-A57F-81AD1C51906E}" sibTransId="{17801F91-9F34-48E6-9A05-7BBE1BE2B509}"/>
    <dgm:cxn modelId="{709BE4D4-6EA8-4234-9AE4-679AC13EA5FB}" type="presOf" srcId="{0F837961-56DD-436C-834F-9085A15346F2}" destId="{E064792F-5E46-435A-9243-DFECD4CE8CFB}" srcOrd="1" destOrd="0" presId="urn:microsoft.com/office/officeart/2005/8/layout/matrix1"/>
    <dgm:cxn modelId="{E8F1AC73-A16A-4514-B3B1-3CA095A40733}" srcId="{24B40D40-4648-4827-9BAB-DF5EA643F051}" destId="{338F0B05-F2EC-4F4A-9A69-77F7F16014B6}" srcOrd="3" destOrd="0" parTransId="{7A1F1AA0-CFAF-4768-A7FB-ECF0B3C9C626}" sibTransId="{64E097EB-AB12-447E-99C6-6A38901838F1}"/>
    <dgm:cxn modelId="{D3B901CF-D9DC-463F-8CBB-8D66805F0FAF}" type="presParOf" srcId="{945CA42E-C3AF-4695-920E-29D5BB02E525}" destId="{AB7D1C96-1645-4DBF-BC35-7A0E17EA26ED}" srcOrd="0" destOrd="0" presId="urn:microsoft.com/office/officeart/2005/8/layout/matrix1"/>
    <dgm:cxn modelId="{FD12C8FE-E85C-40C1-9D1E-0A2F444FB697}" type="presParOf" srcId="{AB7D1C96-1645-4DBF-BC35-7A0E17EA26ED}" destId="{70F23268-AD36-42E6-8930-FFCEA92A28AA}" srcOrd="0" destOrd="0" presId="urn:microsoft.com/office/officeart/2005/8/layout/matrix1"/>
    <dgm:cxn modelId="{F391A89E-1771-42EB-B924-34C49E42DE73}" type="presParOf" srcId="{AB7D1C96-1645-4DBF-BC35-7A0E17EA26ED}" destId="{E064792F-5E46-435A-9243-DFECD4CE8CFB}" srcOrd="1" destOrd="0" presId="urn:microsoft.com/office/officeart/2005/8/layout/matrix1"/>
    <dgm:cxn modelId="{352115AE-BEA7-46F9-83E0-ADEA6185C7BE}" type="presParOf" srcId="{AB7D1C96-1645-4DBF-BC35-7A0E17EA26ED}" destId="{0A8B5452-CA6D-4CA8-AEA5-C7A37CCB2121}" srcOrd="2" destOrd="0" presId="urn:microsoft.com/office/officeart/2005/8/layout/matrix1"/>
    <dgm:cxn modelId="{C2307D72-C6F8-4E3B-A559-87D437959946}" type="presParOf" srcId="{AB7D1C96-1645-4DBF-BC35-7A0E17EA26ED}" destId="{C69A91AA-938A-4DDE-8CD7-1979F2B4E5BE}" srcOrd="3" destOrd="0" presId="urn:microsoft.com/office/officeart/2005/8/layout/matrix1"/>
    <dgm:cxn modelId="{16E0E3BE-E246-4541-8BEB-F0C5B29EDC33}" type="presParOf" srcId="{AB7D1C96-1645-4DBF-BC35-7A0E17EA26ED}" destId="{B5A40B23-776B-40A0-8575-D061DD4274A4}" srcOrd="4" destOrd="0" presId="urn:microsoft.com/office/officeart/2005/8/layout/matrix1"/>
    <dgm:cxn modelId="{20031160-3035-4501-AEBC-836647974093}" type="presParOf" srcId="{AB7D1C96-1645-4DBF-BC35-7A0E17EA26ED}" destId="{2BFF6982-9BCA-4455-A8A5-3C1BBF2E41F4}" srcOrd="5" destOrd="0" presId="urn:microsoft.com/office/officeart/2005/8/layout/matrix1"/>
    <dgm:cxn modelId="{9E756F8E-F5B2-43CE-AD40-4D27606FAFA0}" type="presParOf" srcId="{AB7D1C96-1645-4DBF-BC35-7A0E17EA26ED}" destId="{D62C2C06-995F-40D5-90FC-9BCCC31232BE}" srcOrd="6" destOrd="0" presId="urn:microsoft.com/office/officeart/2005/8/layout/matrix1"/>
    <dgm:cxn modelId="{53EA1D92-E376-4C47-BF74-9C94DADF6B92}" type="presParOf" srcId="{AB7D1C96-1645-4DBF-BC35-7A0E17EA26ED}" destId="{0F47B2EF-89D5-458E-9002-2428322722E3}" srcOrd="7" destOrd="0" presId="urn:microsoft.com/office/officeart/2005/8/layout/matrix1"/>
    <dgm:cxn modelId="{CD0F6CC8-D5D9-40C9-807A-70ED832F51F8}" type="presParOf" srcId="{945CA42E-C3AF-4695-920E-29D5BB02E525}" destId="{68856360-F62C-4409-88EA-1D9229212A13}" srcOrd="1" destOrd="0" presId="urn:microsoft.com/office/officeart/2005/8/layout/matrix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BF8A931-759E-4F0D-A9E4-AC82F5F00281}" type="doc">
      <dgm:prSet loTypeId="urn:microsoft.com/office/officeart/2005/8/layout/radial1" loCatId="cycle" qsTypeId="urn:microsoft.com/office/officeart/2005/8/quickstyle/3d1" qsCatId="3D" csTypeId="urn:microsoft.com/office/officeart/2005/8/colors/accent0_1" csCatId="mainScheme" phldr="1"/>
      <dgm:spPr/>
      <dgm:t>
        <a:bodyPr/>
        <a:lstStyle/>
        <a:p>
          <a:endParaRPr lang="en-US"/>
        </a:p>
      </dgm:t>
    </dgm:pt>
    <dgm:pt modelId="{EFD75659-844E-4739-9C0C-01B66C9B9762}">
      <dgm:prSet phldrT="[Text]"/>
      <dgm:spPr/>
      <dgm:t>
        <a:bodyPr/>
        <a:lstStyle/>
        <a:p>
          <a:r>
            <a:rPr lang="sr-Cyrl-RS" b="1" dirty="0" smtClean="0"/>
            <a:t>Разлози позива</a:t>
          </a:r>
          <a:endParaRPr lang="en-US" b="1" dirty="0"/>
        </a:p>
      </dgm:t>
    </dgm:pt>
    <dgm:pt modelId="{CBC8652E-9B8D-4428-971C-0A9D299A8FD8}" type="parTrans" cxnId="{4C09F9D4-C837-4EC7-856C-5EE9C08A4112}">
      <dgm:prSet/>
      <dgm:spPr/>
      <dgm:t>
        <a:bodyPr/>
        <a:lstStyle/>
        <a:p>
          <a:endParaRPr lang="en-US"/>
        </a:p>
      </dgm:t>
    </dgm:pt>
    <dgm:pt modelId="{7190150A-B055-4D61-A4A2-1F1133D40D81}" type="sibTrans" cxnId="{4C09F9D4-C837-4EC7-856C-5EE9C08A4112}">
      <dgm:prSet/>
      <dgm:spPr/>
      <dgm:t>
        <a:bodyPr/>
        <a:lstStyle/>
        <a:p>
          <a:endParaRPr lang="en-US"/>
        </a:p>
      </dgm:t>
    </dgm:pt>
    <dgm:pt modelId="{4246324A-FF38-4411-9E39-B62A1BD51583}">
      <dgm:prSet phldrT="[Text]" custT="1">
        <dgm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sr-Cyrl-RS" sz="1400" dirty="0" smtClean="0"/>
            <a:t>Дојење</a:t>
          </a:r>
        </a:p>
      </dgm:t>
    </dgm:pt>
    <dgm:pt modelId="{A594CB51-A4C4-4BC3-AFFC-6624379D4ADF}" type="parTrans" cxnId="{3614F415-AB0B-4A5F-BD87-E38A47913CF7}">
      <dgm:prSet/>
      <dgm:spPr/>
      <dgm:t>
        <a:bodyPr/>
        <a:lstStyle/>
        <a:p>
          <a:endParaRPr lang="en-US"/>
        </a:p>
      </dgm:t>
    </dgm:pt>
    <dgm:pt modelId="{96B53DF6-1159-40C2-AF41-F5DBDCD9C76D}" type="sibTrans" cxnId="{3614F415-AB0B-4A5F-BD87-E38A47913CF7}">
      <dgm:prSet/>
      <dgm:spPr/>
      <dgm:t>
        <a:bodyPr/>
        <a:lstStyle/>
        <a:p>
          <a:endParaRPr lang="en-US"/>
        </a:p>
      </dgm:t>
    </dgm:pt>
    <dgm:pt modelId="{FC21B509-3656-4C2B-A1FD-121C25575C35}">
      <dgm:prSet phldrT="[Text]" custT="1">
        <dgm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sr-Cyrl-RS" sz="1400" dirty="0" smtClean="0"/>
            <a:t>Дохрана</a:t>
          </a:r>
          <a:endParaRPr lang="en-US" sz="1400" dirty="0"/>
        </a:p>
      </dgm:t>
    </dgm:pt>
    <dgm:pt modelId="{A1DA0041-0CDB-41DC-AE63-29DB4CC7134F}" type="parTrans" cxnId="{71977E9B-B411-483F-A968-2E64DF0092D1}">
      <dgm:prSet/>
      <dgm:spPr/>
      <dgm:t>
        <a:bodyPr/>
        <a:lstStyle/>
        <a:p>
          <a:endParaRPr lang="en-US"/>
        </a:p>
      </dgm:t>
    </dgm:pt>
    <dgm:pt modelId="{124D0AD6-8CFB-4F9A-991E-A1473A22C291}" type="sibTrans" cxnId="{71977E9B-B411-483F-A968-2E64DF0092D1}">
      <dgm:prSet/>
      <dgm:spPr/>
      <dgm:t>
        <a:bodyPr/>
        <a:lstStyle/>
        <a:p>
          <a:endParaRPr lang="en-US"/>
        </a:p>
      </dgm:t>
    </dgm:pt>
    <dgm:pt modelId="{37F073CA-D9B0-47AA-AA83-8702C1E96EBD}">
      <dgm:prSet phldrT="[Text]" custT="1">
        <dgm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sr-Cyrl-RS" sz="1400" dirty="0" smtClean="0"/>
            <a:t>Мешовита исхрана</a:t>
          </a:r>
          <a:endParaRPr lang="en-US" sz="1400" dirty="0"/>
        </a:p>
      </dgm:t>
    </dgm:pt>
    <dgm:pt modelId="{99337A71-C804-4BC5-B1E3-4C46F7E524B0}" type="parTrans" cxnId="{665421BB-35E2-4945-90CF-2527158046C0}">
      <dgm:prSet/>
      <dgm:spPr/>
      <dgm:t>
        <a:bodyPr/>
        <a:lstStyle/>
        <a:p>
          <a:endParaRPr lang="en-US"/>
        </a:p>
      </dgm:t>
    </dgm:pt>
    <dgm:pt modelId="{361F883D-BDF7-4364-B6F5-FD519C258BD2}" type="sibTrans" cxnId="{665421BB-35E2-4945-90CF-2527158046C0}">
      <dgm:prSet/>
      <dgm:spPr/>
      <dgm:t>
        <a:bodyPr/>
        <a:lstStyle/>
        <a:p>
          <a:endParaRPr lang="en-US"/>
        </a:p>
      </dgm:t>
    </dgm:pt>
    <dgm:pt modelId="{39EA2577-985D-4540-AF05-71811BC0A91C}">
      <dgm:prSet phldrT="[Text]" custT="1">
        <dgm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sr-Cyrl-RS" sz="1400" dirty="0" smtClean="0"/>
            <a:t>Исхрана малог детета</a:t>
          </a:r>
          <a:endParaRPr lang="en-US" sz="1400" dirty="0"/>
        </a:p>
      </dgm:t>
    </dgm:pt>
    <dgm:pt modelId="{791D77F8-72AA-4B14-8C80-94BCA59FE658}" type="parTrans" cxnId="{1A89EFA1-C659-401B-B6A6-94CF6971E602}">
      <dgm:prSet/>
      <dgm:spPr/>
      <dgm:t>
        <a:bodyPr/>
        <a:lstStyle/>
        <a:p>
          <a:endParaRPr lang="en-US"/>
        </a:p>
      </dgm:t>
    </dgm:pt>
    <dgm:pt modelId="{F0943CF9-7C88-4413-8D28-1BCA39577077}" type="sibTrans" cxnId="{1A89EFA1-C659-401B-B6A6-94CF6971E602}">
      <dgm:prSet/>
      <dgm:spPr/>
      <dgm:t>
        <a:bodyPr/>
        <a:lstStyle/>
        <a:p>
          <a:endParaRPr lang="en-US"/>
        </a:p>
      </dgm:t>
    </dgm:pt>
    <dgm:pt modelId="{6AFFB10B-7A06-4EF6-9545-B6FE9E530988}">
      <dgm:prSet phldrT="[Text]" custT="1">
        <dgm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sr-Cyrl-RS" sz="1400" dirty="0" smtClean="0"/>
            <a:t>Пупак</a:t>
          </a:r>
          <a:endParaRPr lang="en-US" sz="1400" dirty="0"/>
        </a:p>
      </dgm:t>
    </dgm:pt>
    <dgm:pt modelId="{E8E88CF7-E83F-4CAD-8735-BBB6EC5ADEC1}" type="parTrans" cxnId="{F4B11663-CF53-43E1-86E1-950C5850176D}">
      <dgm:prSet/>
      <dgm:spPr/>
      <dgm:t>
        <a:bodyPr/>
        <a:lstStyle/>
        <a:p>
          <a:endParaRPr lang="en-US"/>
        </a:p>
      </dgm:t>
    </dgm:pt>
    <dgm:pt modelId="{C426F149-C543-40B5-ACDD-4C3F4144315C}" type="sibTrans" cxnId="{F4B11663-CF53-43E1-86E1-950C5850176D}">
      <dgm:prSet/>
      <dgm:spPr/>
      <dgm:t>
        <a:bodyPr/>
        <a:lstStyle/>
        <a:p>
          <a:endParaRPr lang="en-US"/>
        </a:p>
      </dgm:t>
    </dgm:pt>
    <dgm:pt modelId="{B0F7C1B0-17F5-42BF-A20A-F1291C06C728}">
      <dgm:prSet phldrT="[Text]" custT="1">
        <dgm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sr-Cyrl-RS" sz="1400" dirty="0" smtClean="0"/>
            <a:t>Хигијена и нега</a:t>
          </a:r>
        </a:p>
      </dgm:t>
    </dgm:pt>
    <dgm:pt modelId="{97FAA992-AA12-43F2-866B-3DC21570B46D}" type="parTrans" cxnId="{099E6292-36F3-4A78-9DB3-BBB999BC2C84}">
      <dgm:prSet/>
      <dgm:spPr/>
      <dgm:t>
        <a:bodyPr/>
        <a:lstStyle/>
        <a:p>
          <a:endParaRPr lang="en-US"/>
        </a:p>
      </dgm:t>
    </dgm:pt>
    <dgm:pt modelId="{E35649BE-E375-4C13-9B6F-AB6A28AD3450}" type="sibTrans" cxnId="{099E6292-36F3-4A78-9DB3-BBB999BC2C84}">
      <dgm:prSet/>
      <dgm:spPr/>
      <dgm:t>
        <a:bodyPr/>
        <a:lstStyle/>
        <a:p>
          <a:endParaRPr lang="en-US"/>
        </a:p>
      </dgm:t>
    </dgm:pt>
    <dgm:pt modelId="{11086DCA-3B22-484A-BB46-904413C7EF87}">
      <dgm:prSet phldrT="[Text]" custT="1">
        <dgm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sr-Cyrl-RS" sz="1400" dirty="0" smtClean="0"/>
            <a:t>Нега бабињаре</a:t>
          </a:r>
          <a:endParaRPr lang="en-US" sz="1400" dirty="0"/>
        </a:p>
      </dgm:t>
    </dgm:pt>
    <dgm:pt modelId="{CB42F043-ED64-4C77-BC92-35F684F5F62D}" type="parTrans" cxnId="{08BAD5BF-8122-42EB-8EB6-4F1F63DEFCDB}">
      <dgm:prSet/>
      <dgm:spPr/>
      <dgm:t>
        <a:bodyPr/>
        <a:lstStyle/>
        <a:p>
          <a:endParaRPr lang="en-US"/>
        </a:p>
      </dgm:t>
    </dgm:pt>
    <dgm:pt modelId="{7AE0D452-0732-4BEB-B644-9BD3AAA04D7F}" type="sibTrans" cxnId="{08BAD5BF-8122-42EB-8EB6-4F1F63DEFCDB}">
      <dgm:prSet/>
      <dgm:spPr/>
      <dgm:t>
        <a:bodyPr/>
        <a:lstStyle/>
        <a:p>
          <a:endParaRPr lang="en-US"/>
        </a:p>
      </dgm:t>
    </dgm:pt>
    <dgm:pt modelId="{2BF5FEDB-6A62-4A9D-BDB6-56E098FC81D1}">
      <dgm:prSet phldrT="[Text]" custT="1">
        <dgm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sr-Cyrl-RS" sz="1400" dirty="0" smtClean="0"/>
            <a:t>Дигестивни тракт</a:t>
          </a:r>
          <a:endParaRPr lang="en-US" sz="1400" dirty="0"/>
        </a:p>
      </dgm:t>
    </dgm:pt>
    <dgm:pt modelId="{75BC1B4F-8DB9-4A66-BEB6-923DA73B5C0F}" type="parTrans" cxnId="{BBE53C70-D5C6-4811-B4F1-23EA940DDD37}">
      <dgm:prSet/>
      <dgm:spPr/>
      <dgm:t>
        <a:bodyPr/>
        <a:lstStyle/>
        <a:p>
          <a:endParaRPr lang="en-US"/>
        </a:p>
      </dgm:t>
    </dgm:pt>
    <dgm:pt modelId="{9E8FC674-ED24-425F-AA2D-A2E0E86CE9C0}" type="sibTrans" cxnId="{BBE53C70-D5C6-4811-B4F1-23EA940DDD37}">
      <dgm:prSet/>
      <dgm:spPr/>
      <dgm:t>
        <a:bodyPr/>
        <a:lstStyle/>
        <a:p>
          <a:endParaRPr lang="en-US"/>
        </a:p>
      </dgm:t>
    </dgm:pt>
    <dgm:pt modelId="{05BB09A7-BE54-4DD3-B7ED-E8CC6FEFAB4F}">
      <dgm:prSet phldrT="[Text]" custT="1">
        <dgm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sr-Cyrl-RS" sz="1400" dirty="0" smtClean="0"/>
            <a:t>Вакцинациј</a:t>
          </a:r>
          <a:r>
            <a:rPr lang="sr-Latn-RS" sz="1400" dirty="0" smtClean="0"/>
            <a:t>a</a:t>
          </a:r>
          <a:endParaRPr lang="en-US" sz="1400" dirty="0"/>
        </a:p>
      </dgm:t>
    </dgm:pt>
    <dgm:pt modelId="{B5A551E7-939E-4E51-AB15-57CCB040863E}" type="parTrans" cxnId="{4B178B90-6ACD-46DA-A34E-0DD9279224E9}">
      <dgm:prSet/>
      <dgm:spPr/>
      <dgm:t>
        <a:bodyPr/>
        <a:lstStyle/>
        <a:p>
          <a:endParaRPr lang="en-US"/>
        </a:p>
      </dgm:t>
    </dgm:pt>
    <dgm:pt modelId="{6C097666-D92C-4655-8AC9-9795989A623C}" type="sibTrans" cxnId="{4B178B90-6ACD-46DA-A34E-0DD9279224E9}">
      <dgm:prSet/>
      <dgm:spPr/>
      <dgm:t>
        <a:bodyPr/>
        <a:lstStyle/>
        <a:p>
          <a:endParaRPr lang="en-US"/>
        </a:p>
      </dgm:t>
    </dgm:pt>
    <dgm:pt modelId="{54A78B60-DD2F-41FF-A995-7DCB2D2FA929}">
      <dgm:prSet phldrT="[Text]" custT="1">
        <dgm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sr-Cyrl-RS" sz="1400" dirty="0" smtClean="0"/>
            <a:t>Психомоторни развој</a:t>
          </a:r>
          <a:endParaRPr lang="en-US" sz="1400" dirty="0"/>
        </a:p>
      </dgm:t>
    </dgm:pt>
    <dgm:pt modelId="{E3732977-D52B-472C-9E83-CCF294ACB59E}" type="parTrans" cxnId="{3CDB229C-6611-4637-840E-45654302F199}">
      <dgm:prSet/>
      <dgm:spPr/>
      <dgm:t>
        <a:bodyPr/>
        <a:lstStyle/>
        <a:p>
          <a:endParaRPr lang="en-US"/>
        </a:p>
      </dgm:t>
    </dgm:pt>
    <dgm:pt modelId="{8233A38A-EE10-4B33-AC9F-5A1B74A18243}" type="sibTrans" cxnId="{3CDB229C-6611-4637-840E-45654302F199}">
      <dgm:prSet/>
      <dgm:spPr/>
      <dgm:t>
        <a:bodyPr/>
        <a:lstStyle/>
        <a:p>
          <a:endParaRPr lang="en-US"/>
        </a:p>
      </dgm:t>
    </dgm:pt>
    <dgm:pt modelId="{3D9777D5-FBA9-4285-ADD7-A6EE23E4F45F}">
      <dgm:prSet phldrT="[Text]" custT="1">
        <dgm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sr-Cyrl-RS" sz="1400" dirty="0" smtClean="0"/>
            <a:t>Температура</a:t>
          </a:r>
          <a:endParaRPr lang="en-US" sz="1400" dirty="0"/>
        </a:p>
      </dgm:t>
    </dgm:pt>
    <dgm:pt modelId="{BBF5643C-F3FA-427D-A5D7-E17EE3968A9D}" type="parTrans" cxnId="{5EF5E430-E687-45C4-AD2C-2E417C0EF066}">
      <dgm:prSet/>
      <dgm:spPr/>
      <dgm:t>
        <a:bodyPr/>
        <a:lstStyle/>
        <a:p>
          <a:endParaRPr lang="en-US"/>
        </a:p>
      </dgm:t>
    </dgm:pt>
    <dgm:pt modelId="{858F16E4-FE36-4829-8038-C3645BE4A97B}" type="sibTrans" cxnId="{5EF5E430-E687-45C4-AD2C-2E417C0EF066}">
      <dgm:prSet/>
      <dgm:spPr/>
      <dgm:t>
        <a:bodyPr/>
        <a:lstStyle/>
        <a:p>
          <a:endParaRPr lang="en-US"/>
        </a:p>
      </dgm:t>
    </dgm:pt>
    <dgm:pt modelId="{AB791AB5-C68E-4404-B34F-DE7361327D68}">
      <dgm:prSet phldrT="[Text]" custT="1">
        <dgm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sr-Cyrl-RS" sz="1400" dirty="0" smtClean="0"/>
            <a:t>Инфекције</a:t>
          </a:r>
          <a:endParaRPr lang="en-US" sz="1400" dirty="0"/>
        </a:p>
      </dgm:t>
    </dgm:pt>
    <dgm:pt modelId="{111FF876-68E0-4932-8FDD-31F3B7E4956F}" type="parTrans" cxnId="{8B151874-69FA-4EF6-9212-E9C5BCF6860D}">
      <dgm:prSet/>
      <dgm:spPr/>
      <dgm:t>
        <a:bodyPr/>
        <a:lstStyle/>
        <a:p>
          <a:endParaRPr lang="en-US"/>
        </a:p>
      </dgm:t>
    </dgm:pt>
    <dgm:pt modelId="{F42D2ED2-DE03-46FF-B99C-7528B23E8CC1}" type="sibTrans" cxnId="{8B151874-69FA-4EF6-9212-E9C5BCF6860D}">
      <dgm:prSet/>
      <dgm:spPr/>
      <dgm:t>
        <a:bodyPr/>
        <a:lstStyle/>
        <a:p>
          <a:endParaRPr lang="en-US"/>
        </a:p>
      </dgm:t>
    </dgm:pt>
    <dgm:pt modelId="{9130AC04-BCFB-4B2F-B8BB-A17CD46F4BA3}">
      <dgm:prSet phldrT="[Text]" custT="1">
        <dgm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sr-Cyrl-RS" sz="1400" dirty="0" smtClean="0"/>
            <a:t>Заразне болести</a:t>
          </a:r>
          <a:endParaRPr lang="en-US" sz="1400" dirty="0"/>
        </a:p>
      </dgm:t>
    </dgm:pt>
    <dgm:pt modelId="{99A7E87D-D9FF-4DD8-A8EB-48E73294556C}" type="parTrans" cxnId="{D4A5DD65-3FAF-46A5-B76C-EFF7BE23EA19}">
      <dgm:prSet/>
      <dgm:spPr/>
      <dgm:t>
        <a:bodyPr/>
        <a:lstStyle/>
        <a:p>
          <a:endParaRPr lang="en-US"/>
        </a:p>
      </dgm:t>
    </dgm:pt>
    <dgm:pt modelId="{85AA242A-CD6E-4641-9DCF-D54787B9F912}" type="sibTrans" cxnId="{D4A5DD65-3FAF-46A5-B76C-EFF7BE23EA19}">
      <dgm:prSet/>
      <dgm:spPr/>
      <dgm:t>
        <a:bodyPr/>
        <a:lstStyle/>
        <a:p>
          <a:endParaRPr lang="en-US"/>
        </a:p>
      </dgm:t>
    </dgm:pt>
    <dgm:pt modelId="{5639D088-3BDF-4A2B-900A-B764AD50219F}">
      <dgm:prSet phldrT="[Text]">
        <dgm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sr-Cyrl-RS" dirty="0" smtClean="0"/>
            <a:t>Повред</a:t>
          </a:r>
          <a:r>
            <a:rPr lang="sr-Latn-RS" dirty="0" smtClean="0"/>
            <a:t>e</a:t>
          </a:r>
          <a:endParaRPr lang="en-US" dirty="0"/>
        </a:p>
      </dgm:t>
    </dgm:pt>
    <dgm:pt modelId="{0FC8E9D8-74FF-4590-AC47-1349692FFF4F}" type="parTrans" cxnId="{EC6F1E96-7926-48E7-A4B6-A14CD7F7C597}">
      <dgm:prSet/>
      <dgm:spPr/>
      <dgm:t>
        <a:bodyPr/>
        <a:lstStyle/>
        <a:p>
          <a:endParaRPr lang="en-US"/>
        </a:p>
      </dgm:t>
    </dgm:pt>
    <dgm:pt modelId="{33F9B054-6FF2-4705-B027-09716FA4E86D}" type="sibTrans" cxnId="{EC6F1E96-7926-48E7-A4B6-A14CD7F7C597}">
      <dgm:prSet/>
      <dgm:spPr/>
      <dgm:t>
        <a:bodyPr/>
        <a:lstStyle/>
        <a:p>
          <a:endParaRPr lang="en-US"/>
        </a:p>
      </dgm:t>
    </dgm:pt>
    <dgm:pt modelId="{5A4DB9B6-BC7B-4405-BA4E-85EFBCC3115F}" type="pres">
      <dgm:prSet presAssocID="{EBF8A931-759E-4F0D-A9E4-AC82F5F00281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F02A2060-448D-40ED-AAAF-0DDA0F989ED9}" type="pres">
      <dgm:prSet presAssocID="{EFD75659-844E-4739-9C0C-01B66C9B9762}" presName="centerShape" presStyleLbl="node0" presStyleIdx="0" presStyleCnt="1" custLinFactNeighborX="49" custLinFactNeighborY="197"/>
      <dgm:spPr/>
      <dgm:t>
        <a:bodyPr/>
        <a:lstStyle/>
        <a:p>
          <a:endParaRPr lang="en-US"/>
        </a:p>
      </dgm:t>
    </dgm:pt>
    <dgm:pt modelId="{56D76552-8B91-485E-A335-7D9C21CA98F2}" type="pres">
      <dgm:prSet presAssocID="{A594CB51-A4C4-4BC3-AFFC-6624379D4ADF}" presName="Name9" presStyleLbl="parChTrans1D2" presStyleIdx="0" presStyleCnt="14"/>
      <dgm:spPr/>
      <dgm:t>
        <a:bodyPr/>
        <a:lstStyle/>
        <a:p>
          <a:endParaRPr lang="en-US"/>
        </a:p>
      </dgm:t>
    </dgm:pt>
    <dgm:pt modelId="{92A7EB63-00C8-4F30-9310-73CC12128A26}" type="pres">
      <dgm:prSet presAssocID="{A594CB51-A4C4-4BC3-AFFC-6624379D4ADF}" presName="connTx" presStyleLbl="parChTrans1D2" presStyleIdx="0" presStyleCnt="14"/>
      <dgm:spPr/>
      <dgm:t>
        <a:bodyPr/>
        <a:lstStyle/>
        <a:p>
          <a:endParaRPr lang="en-US"/>
        </a:p>
      </dgm:t>
    </dgm:pt>
    <dgm:pt modelId="{3AFEC820-1E87-4F7F-9B23-D6EF08E50D85}" type="pres">
      <dgm:prSet presAssocID="{4246324A-FF38-4411-9E39-B62A1BD51583}" presName="node" presStyleLbl="node1" presStyleIdx="0" presStyleCnt="1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7243C5E-05EA-4E0C-90E1-3D813B7F1208}" type="pres">
      <dgm:prSet presAssocID="{A1DA0041-0CDB-41DC-AE63-29DB4CC7134F}" presName="Name9" presStyleLbl="parChTrans1D2" presStyleIdx="1" presStyleCnt="14"/>
      <dgm:spPr/>
      <dgm:t>
        <a:bodyPr/>
        <a:lstStyle/>
        <a:p>
          <a:endParaRPr lang="en-US"/>
        </a:p>
      </dgm:t>
    </dgm:pt>
    <dgm:pt modelId="{27E0075D-7663-4699-86D6-15BA922D5F22}" type="pres">
      <dgm:prSet presAssocID="{A1DA0041-0CDB-41DC-AE63-29DB4CC7134F}" presName="connTx" presStyleLbl="parChTrans1D2" presStyleIdx="1" presStyleCnt="14"/>
      <dgm:spPr/>
      <dgm:t>
        <a:bodyPr/>
        <a:lstStyle/>
        <a:p>
          <a:endParaRPr lang="en-US"/>
        </a:p>
      </dgm:t>
    </dgm:pt>
    <dgm:pt modelId="{F6BACB94-CB5B-458B-9213-E006F9B6B416}" type="pres">
      <dgm:prSet presAssocID="{FC21B509-3656-4C2B-A1FD-121C25575C35}" presName="node" presStyleLbl="node1" presStyleIdx="1" presStyleCnt="1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277B733-DDD5-475B-BBF4-8CA519FBB854}" type="pres">
      <dgm:prSet presAssocID="{99337A71-C804-4BC5-B1E3-4C46F7E524B0}" presName="Name9" presStyleLbl="parChTrans1D2" presStyleIdx="2" presStyleCnt="14"/>
      <dgm:spPr/>
      <dgm:t>
        <a:bodyPr/>
        <a:lstStyle/>
        <a:p>
          <a:endParaRPr lang="en-US"/>
        </a:p>
      </dgm:t>
    </dgm:pt>
    <dgm:pt modelId="{769416D9-5534-4428-BF17-09F92FA32BB0}" type="pres">
      <dgm:prSet presAssocID="{99337A71-C804-4BC5-B1E3-4C46F7E524B0}" presName="connTx" presStyleLbl="parChTrans1D2" presStyleIdx="2" presStyleCnt="14"/>
      <dgm:spPr/>
      <dgm:t>
        <a:bodyPr/>
        <a:lstStyle/>
        <a:p>
          <a:endParaRPr lang="en-US"/>
        </a:p>
      </dgm:t>
    </dgm:pt>
    <dgm:pt modelId="{1556CBA1-7AC6-43FA-B58B-C0884F6975DC}" type="pres">
      <dgm:prSet presAssocID="{37F073CA-D9B0-47AA-AA83-8702C1E96EBD}" presName="node" presStyleLbl="node1" presStyleIdx="2" presStyleCnt="14" custScaleX="10842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02C6B2A-41B0-48F2-A500-D04F294BA6B5}" type="pres">
      <dgm:prSet presAssocID="{791D77F8-72AA-4B14-8C80-94BCA59FE658}" presName="Name9" presStyleLbl="parChTrans1D2" presStyleIdx="3" presStyleCnt="14"/>
      <dgm:spPr/>
      <dgm:t>
        <a:bodyPr/>
        <a:lstStyle/>
        <a:p>
          <a:endParaRPr lang="en-US"/>
        </a:p>
      </dgm:t>
    </dgm:pt>
    <dgm:pt modelId="{21ECBB4E-83F5-4BEA-9A4B-36961C4C2B39}" type="pres">
      <dgm:prSet presAssocID="{791D77F8-72AA-4B14-8C80-94BCA59FE658}" presName="connTx" presStyleLbl="parChTrans1D2" presStyleIdx="3" presStyleCnt="14"/>
      <dgm:spPr/>
      <dgm:t>
        <a:bodyPr/>
        <a:lstStyle/>
        <a:p>
          <a:endParaRPr lang="en-US"/>
        </a:p>
      </dgm:t>
    </dgm:pt>
    <dgm:pt modelId="{A6117016-E1E5-49F1-AF7B-CD4DE3F366EC}" type="pres">
      <dgm:prSet presAssocID="{39EA2577-985D-4540-AF05-71811BC0A91C}" presName="node" presStyleLbl="node1" presStyleIdx="3" presStyleCnt="1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6C80965-05C4-4C0F-90EB-5F81BAFF979E}" type="pres">
      <dgm:prSet presAssocID="{E8E88CF7-E83F-4CAD-8735-BBB6EC5ADEC1}" presName="Name9" presStyleLbl="parChTrans1D2" presStyleIdx="4" presStyleCnt="14"/>
      <dgm:spPr/>
      <dgm:t>
        <a:bodyPr/>
        <a:lstStyle/>
        <a:p>
          <a:endParaRPr lang="en-US"/>
        </a:p>
      </dgm:t>
    </dgm:pt>
    <dgm:pt modelId="{5E7536FD-5728-4F21-8C6D-A903386C3C61}" type="pres">
      <dgm:prSet presAssocID="{E8E88CF7-E83F-4CAD-8735-BBB6EC5ADEC1}" presName="connTx" presStyleLbl="parChTrans1D2" presStyleIdx="4" presStyleCnt="14"/>
      <dgm:spPr/>
      <dgm:t>
        <a:bodyPr/>
        <a:lstStyle/>
        <a:p>
          <a:endParaRPr lang="en-US"/>
        </a:p>
      </dgm:t>
    </dgm:pt>
    <dgm:pt modelId="{1B165C24-B2F5-4B47-9FB1-515D3B8972A1}" type="pres">
      <dgm:prSet presAssocID="{6AFFB10B-7A06-4EF6-9545-B6FE9E530988}" presName="node" presStyleLbl="node1" presStyleIdx="4" presStyleCnt="1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8F01179-7196-44AB-9CCA-B72BCBE110FF}" type="pres">
      <dgm:prSet presAssocID="{97FAA992-AA12-43F2-866B-3DC21570B46D}" presName="Name9" presStyleLbl="parChTrans1D2" presStyleIdx="5" presStyleCnt="14"/>
      <dgm:spPr/>
      <dgm:t>
        <a:bodyPr/>
        <a:lstStyle/>
        <a:p>
          <a:endParaRPr lang="en-US"/>
        </a:p>
      </dgm:t>
    </dgm:pt>
    <dgm:pt modelId="{38E2C449-4462-47FD-8340-5E94AA42F3A3}" type="pres">
      <dgm:prSet presAssocID="{97FAA992-AA12-43F2-866B-3DC21570B46D}" presName="connTx" presStyleLbl="parChTrans1D2" presStyleIdx="5" presStyleCnt="14"/>
      <dgm:spPr/>
      <dgm:t>
        <a:bodyPr/>
        <a:lstStyle/>
        <a:p>
          <a:endParaRPr lang="en-US"/>
        </a:p>
      </dgm:t>
    </dgm:pt>
    <dgm:pt modelId="{66ED5BBC-271C-4913-B3DC-9594AF01F270}" type="pres">
      <dgm:prSet presAssocID="{B0F7C1B0-17F5-42BF-A20A-F1291C06C728}" presName="node" presStyleLbl="node1" presStyleIdx="5" presStyleCnt="1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50FD916-D88F-429B-B4E5-B9C97A457B60}" type="pres">
      <dgm:prSet presAssocID="{CB42F043-ED64-4C77-BC92-35F684F5F62D}" presName="Name9" presStyleLbl="parChTrans1D2" presStyleIdx="6" presStyleCnt="14"/>
      <dgm:spPr/>
      <dgm:t>
        <a:bodyPr/>
        <a:lstStyle/>
        <a:p>
          <a:endParaRPr lang="en-US"/>
        </a:p>
      </dgm:t>
    </dgm:pt>
    <dgm:pt modelId="{E7ED06B6-1A2D-4726-A5A5-D32A3E64B03A}" type="pres">
      <dgm:prSet presAssocID="{CB42F043-ED64-4C77-BC92-35F684F5F62D}" presName="connTx" presStyleLbl="parChTrans1D2" presStyleIdx="6" presStyleCnt="14"/>
      <dgm:spPr/>
      <dgm:t>
        <a:bodyPr/>
        <a:lstStyle/>
        <a:p>
          <a:endParaRPr lang="en-US"/>
        </a:p>
      </dgm:t>
    </dgm:pt>
    <dgm:pt modelId="{79912C93-D7A3-4BAF-BB6F-B6FC3ABD6BB7}" type="pres">
      <dgm:prSet presAssocID="{11086DCA-3B22-484A-BB46-904413C7EF87}" presName="node" presStyleLbl="node1" presStyleIdx="6" presStyleCnt="14" custScaleX="1234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62D3772-8A50-4AC2-B8DE-17CB8D5E5072}" type="pres">
      <dgm:prSet presAssocID="{75BC1B4F-8DB9-4A66-BEB6-923DA73B5C0F}" presName="Name9" presStyleLbl="parChTrans1D2" presStyleIdx="7" presStyleCnt="14"/>
      <dgm:spPr/>
      <dgm:t>
        <a:bodyPr/>
        <a:lstStyle/>
        <a:p>
          <a:endParaRPr lang="en-US"/>
        </a:p>
      </dgm:t>
    </dgm:pt>
    <dgm:pt modelId="{0273CF03-1A01-46B0-A1C6-3704E9CB6AFD}" type="pres">
      <dgm:prSet presAssocID="{75BC1B4F-8DB9-4A66-BEB6-923DA73B5C0F}" presName="connTx" presStyleLbl="parChTrans1D2" presStyleIdx="7" presStyleCnt="14"/>
      <dgm:spPr/>
      <dgm:t>
        <a:bodyPr/>
        <a:lstStyle/>
        <a:p>
          <a:endParaRPr lang="en-US"/>
        </a:p>
      </dgm:t>
    </dgm:pt>
    <dgm:pt modelId="{0A52B427-9D71-4536-ADBC-30BCE982EA7D}" type="pres">
      <dgm:prSet presAssocID="{2BF5FEDB-6A62-4A9D-BDB6-56E098FC81D1}" presName="node" presStyleLbl="node1" presStyleIdx="7" presStyleCnt="14" custScaleX="11610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57D42E5-E7EE-4EE6-814E-0F2B83509C87}" type="pres">
      <dgm:prSet presAssocID="{B5A551E7-939E-4E51-AB15-57CCB040863E}" presName="Name9" presStyleLbl="parChTrans1D2" presStyleIdx="8" presStyleCnt="14"/>
      <dgm:spPr/>
      <dgm:t>
        <a:bodyPr/>
        <a:lstStyle/>
        <a:p>
          <a:endParaRPr lang="en-US"/>
        </a:p>
      </dgm:t>
    </dgm:pt>
    <dgm:pt modelId="{68B7D852-DE70-4F63-987C-9EDB5B5E859F}" type="pres">
      <dgm:prSet presAssocID="{B5A551E7-939E-4E51-AB15-57CCB040863E}" presName="connTx" presStyleLbl="parChTrans1D2" presStyleIdx="8" presStyleCnt="14"/>
      <dgm:spPr/>
      <dgm:t>
        <a:bodyPr/>
        <a:lstStyle/>
        <a:p>
          <a:endParaRPr lang="en-US"/>
        </a:p>
      </dgm:t>
    </dgm:pt>
    <dgm:pt modelId="{6CD268DE-F2F5-4165-8BDA-1C724812607A}" type="pres">
      <dgm:prSet presAssocID="{05BB09A7-BE54-4DD3-B7ED-E8CC6FEFAB4F}" presName="node" presStyleLbl="node1" presStyleIdx="8" presStyleCnt="1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B053C7C-3476-4442-842C-CF1A03D46939}" type="pres">
      <dgm:prSet presAssocID="{E3732977-D52B-472C-9E83-CCF294ACB59E}" presName="Name9" presStyleLbl="parChTrans1D2" presStyleIdx="9" presStyleCnt="14"/>
      <dgm:spPr/>
      <dgm:t>
        <a:bodyPr/>
        <a:lstStyle/>
        <a:p>
          <a:endParaRPr lang="en-US"/>
        </a:p>
      </dgm:t>
    </dgm:pt>
    <dgm:pt modelId="{731E3AD4-4636-443E-8DD3-73732B9CA384}" type="pres">
      <dgm:prSet presAssocID="{E3732977-D52B-472C-9E83-CCF294ACB59E}" presName="connTx" presStyleLbl="parChTrans1D2" presStyleIdx="9" presStyleCnt="14"/>
      <dgm:spPr/>
      <dgm:t>
        <a:bodyPr/>
        <a:lstStyle/>
        <a:p>
          <a:endParaRPr lang="en-US"/>
        </a:p>
      </dgm:t>
    </dgm:pt>
    <dgm:pt modelId="{7A55678E-7DA3-4C06-91B3-5EA58A6F730B}" type="pres">
      <dgm:prSet presAssocID="{54A78B60-DD2F-41FF-A995-7DCB2D2FA929}" presName="node" presStyleLbl="node1" presStyleIdx="9" presStyleCnt="1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3381F83-85E4-4284-8703-850CBAAC3E2C}" type="pres">
      <dgm:prSet presAssocID="{BBF5643C-F3FA-427D-A5D7-E17EE3968A9D}" presName="Name9" presStyleLbl="parChTrans1D2" presStyleIdx="10" presStyleCnt="14"/>
      <dgm:spPr/>
      <dgm:t>
        <a:bodyPr/>
        <a:lstStyle/>
        <a:p>
          <a:endParaRPr lang="en-US"/>
        </a:p>
      </dgm:t>
    </dgm:pt>
    <dgm:pt modelId="{11848232-B96D-402D-AA08-FDA605E052AC}" type="pres">
      <dgm:prSet presAssocID="{BBF5643C-F3FA-427D-A5D7-E17EE3968A9D}" presName="connTx" presStyleLbl="parChTrans1D2" presStyleIdx="10" presStyleCnt="14"/>
      <dgm:spPr/>
      <dgm:t>
        <a:bodyPr/>
        <a:lstStyle/>
        <a:p>
          <a:endParaRPr lang="en-US"/>
        </a:p>
      </dgm:t>
    </dgm:pt>
    <dgm:pt modelId="{A4C47ED3-EDF2-43DF-92EF-5C33BEC1E184}" type="pres">
      <dgm:prSet presAssocID="{3D9777D5-FBA9-4285-ADD7-A6EE23E4F45F}" presName="node" presStyleLbl="node1" presStyleIdx="10" presStyleCnt="1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0E97CAC-83C9-4358-8159-D6859B103CF2}" type="pres">
      <dgm:prSet presAssocID="{111FF876-68E0-4932-8FDD-31F3B7E4956F}" presName="Name9" presStyleLbl="parChTrans1D2" presStyleIdx="11" presStyleCnt="14"/>
      <dgm:spPr/>
      <dgm:t>
        <a:bodyPr/>
        <a:lstStyle/>
        <a:p>
          <a:endParaRPr lang="en-US"/>
        </a:p>
      </dgm:t>
    </dgm:pt>
    <dgm:pt modelId="{FB651B6B-4B71-43CD-920E-FE59150640E6}" type="pres">
      <dgm:prSet presAssocID="{111FF876-68E0-4932-8FDD-31F3B7E4956F}" presName="connTx" presStyleLbl="parChTrans1D2" presStyleIdx="11" presStyleCnt="14"/>
      <dgm:spPr/>
      <dgm:t>
        <a:bodyPr/>
        <a:lstStyle/>
        <a:p>
          <a:endParaRPr lang="en-US"/>
        </a:p>
      </dgm:t>
    </dgm:pt>
    <dgm:pt modelId="{CDFD7282-346B-4D3C-A109-279BC617B198}" type="pres">
      <dgm:prSet presAssocID="{AB791AB5-C68E-4404-B34F-DE7361327D68}" presName="node" presStyleLbl="node1" presStyleIdx="11" presStyleCnt="14" custScaleX="12602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C8F02A1-538C-4D18-9187-8E4F8769012E}" type="pres">
      <dgm:prSet presAssocID="{99A7E87D-D9FF-4DD8-A8EB-48E73294556C}" presName="Name9" presStyleLbl="parChTrans1D2" presStyleIdx="12" presStyleCnt="14"/>
      <dgm:spPr/>
      <dgm:t>
        <a:bodyPr/>
        <a:lstStyle/>
        <a:p>
          <a:endParaRPr lang="en-US"/>
        </a:p>
      </dgm:t>
    </dgm:pt>
    <dgm:pt modelId="{48859168-A976-47E0-88B6-D06205E07D5A}" type="pres">
      <dgm:prSet presAssocID="{99A7E87D-D9FF-4DD8-A8EB-48E73294556C}" presName="connTx" presStyleLbl="parChTrans1D2" presStyleIdx="12" presStyleCnt="14"/>
      <dgm:spPr/>
      <dgm:t>
        <a:bodyPr/>
        <a:lstStyle/>
        <a:p>
          <a:endParaRPr lang="en-US"/>
        </a:p>
      </dgm:t>
    </dgm:pt>
    <dgm:pt modelId="{25A8E44B-6AF3-483A-BF82-E438E184C246}" type="pres">
      <dgm:prSet presAssocID="{9130AC04-BCFB-4B2F-B8BB-A17CD46F4BA3}" presName="node" presStyleLbl="node1" presStyleIdx="12" presStyleCnt="1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94018C8-9020-4039-8C58-18A2831DECED}" type="pres">
      <dgm:prSet presAssocID="{0FC8E9D8-74FF-4590-AC47-1349692FFF4F}" presName="Name9" presStyleLbl="parChTrans1D2" presStyleIdx="13" presStyleCnt="14"/>
      <dgm:spPr/>
      <dgm:t>
        <a:bodyPr/>
        <a:lstStyle/>
        <a:p>
          <a:endParaRPr lang="en-US"/>
        </a:p>
      </dgm:t>
    </dgm:pt>
    <dgm:pt modelId="{17150824-F251-4563-B2D2-06DDE98B13CE}" type="pres">
      <dgm:prSet presAssocID="{0FC8E9D8-74FF-4590-AC47-1349692FFF4F}" presName="connTx" presStyleLbl="parChTrans1D2" presStyleIdx="13" presStyleCnt="14"/>
      <dgm:spPr/>
      <dgm:t>
        <a:bodyPr/>
        <a:lstStyle/>
        <a:p>
          <a:endParaRPr lang="en-US"/>
        </a:p>
      </dgm:t>
    </dgm:pt>
    <dgm:pt modelId="{201EA321-9723-4C77-9AA7-B32BEF244884}" type="pres">
      <dgm:prSet presAssocID="{5639D088-3BDF-4A2B-900A-B764AD50219F}" presName="node" presStyleLbl="node1" presStyleIdx="13" presStyleCnt="14" custRadScaleRad="100648" custRadScaleInc="434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5D04A34-0443-4B1B-B436-9EE789617BFB}" type="presOf" srcId="{FC21B509-3656-4C2B-A1FD-121C25575C35}" destId="{F6BACB94-CB5B-458B-9213-E006F9B6B416}" srcOrd="0" destOrd="0" presId="urn:microsoft.com/office/officeart/2005/8/layout/radial1"/>
    <dgm:cxn modelId="{3CDB229C-6611-4637-840E-45654302F199}" srcId="{EFD75659-844E-4739-9C0C-01B66C9B9762}" destId="{54A78B60-DD2F-41FF-A995-7DCB2D2FA929}" srcOrd="9" destOrd="0" parTransId="{E3732977-D52B-472C-9E83-CCF294ACB59E}" sibTransId="{8233A38A-EE10-4B33-AC9F-5A1B74A18243}"/>
    <dgm:cxn modelId="{8B151874-69FA-4EF6-9212-E9C5BCF6860D}" srcId="{EFD75659-844E-4739-9C0C-01B66C9B9762}" destId="{AB791AB5-C68E-4404-B34F-DE7361327D68}" srcOrd="11" destOrd="0" parTransId="{111FF876-68E0-4932-8FDD-31F3B7E4956F}" sibTransId="{F42D2ED2-DE03-46FF-B99C-7528B23E8CC1}"/>
    <dgm:cxn modelId="{A650D504-99DA-4C64-B66A-19D21F91855D}" type="presOf" srcId="{E8E88CF7-E83F-4CAD-8735-BBB6EC5ADEC1}" destId="{5E7536FD-5728-4F21-8C6D-A903386C3C61}" srcOrd="1" destOrd="0" presId="urn:microsoft.com/office/officeart/2005/8/layout/radial1"/>
    <dgm:cxn modelId="{7F3988AB-092E-40F4-9450-9AE6FF7B7B10}" type="presOf" srcId="{791D77F8-72AA-4B14-8C80-94BCA59FE658}" destId="{21ECBB4E-83F5-4BEA-9A4B-36961C4C2B39}" srcOrd="1" destOrd="0" presId="urn:microsoft.com/office/officeart/2005/8/layout/radial1"/>
    <dgm:cxn modelId="{FB24E10C-95F6-4472-B6D4-DCE769240135}" type="presOf" srcId="{B5A551E7-939E-4E51-AB15-57CCB040863E}" destId="{68B7D852-DE70-4F63-987C-9EDB5B5E859F}" srcOrd="1" destOrd="0" presId="urn:microsoft.com/office/officeart/2005/8/layout/radial1"/>
    <dgm:cxn modelId="{52938850-4B73-42AC-B706-6660CB31695C}" type="presOf" srcId="{B5A551E7-939E-4E51-AB15-57CCB040863E}" destId="{157D42E5-E7EE-4EE6-814E-0F2B83509C87}" srcOrd="0" destOrd="0" presId="urn:microsoft.com/office/officeart/2005/8/layout/radial1"/>
    <dgm:cxn modelId="{59649CE7-3E96-4D19-A298-3AA7D6A8C76E}" type="presOf" srcId="{99A7E87D-D9FF-4DD8-A8EB-48E73294556C}" destId="{48859168-A976-47E0-88B6-D06205E07D5A}" srcOrd="1" destOrd="0" presId="urn:microsoft.com/office/officeart/2005/8/layout/radial1"/>
    <dgm:cxn modelId="{CC70EEDB-785A-4C2F-B661-145753ABD594}" type="presOf" srcId="{75BC1B4F-8DB9-4A66-BEB6-923DA73B5C0F}" destId="{0273CF03-1A01-46B0-A1C6-3704E9CB6AFD}" srcOrd="1" destOrd="0" presId="urn:microsoft.com/office/officeart/2005/8/layout/radial1"/>
    <dgm:cxn modelId="{665421BB-35E2-4945-90CF-2527158046C0}" srcId="{EFD75659-844E-4739-9C0C-01B66C9B9762}" destId="{37F073CA-D9B0-47AA-AA83-8702C1E96EBD}" srcOrd="2" destOrd="0" parTransId="{99337A71-C804-4BC5-B1E3-4C46F7E524B0}" sibTransId="{361F883D-BDF7-4364-B6F5-FD519C258BD2}"/>
    <dgm:cxn modelId="{79FFB1D9-53A1-48E7-9A33-C54F51FE93CC}" type="presOf" srcId="{99337A71-C804-4BC5-B1E3-4C46F7E524B0}" destId="{2277B733-DDD5-475B-BBF4-8CA519FBB854}" srcOrd="0" destOrd="0" presId="urn:microsoft.com/office/officeart/2005/8/layout/radial1"/>
    <dgm:cxn modelId="{3614F415-AB0B-4A5F-BD87-E38A47913CF7}" srcId="{EFD75659-844E-4739-9C0C-01B66C9B9762}" destId="{4246324A-FF38-4411-9E39-B62A1BD51583}" srcOrd="0" destOrd="0" parTransId="{A594CB51-A4C4-4BC3-AFFC-6624379D4ADF}" sibTransId="{96B53DF6-1159-40C2-AF41-F5DBDCD9C76D}"/>
    <dgm:cxn modelId="{26EECC30-1AAE-43A4-A497-A7CCEA0F3BD0}" type="presOf" srcId="{0FC8E9D8-74FF-4590-AC47-1349692FFF4F}" destId="{17150824-F251-4563-B2D2-06DDE98B13CE}" srcOrd="1" destOrd="0" presId="urn:microsoft.com/office/officeart/2005/8/layout/radial1"/>
    <dgm:cxn modelId="{F1B03F85-E8FA-4D39-A25E-D1C8639BCEC6}" type="presOf" srcId="{EBF8A931-759E-4F0D-A9E4-AC82F5F00281}" destId="{5A4DB9B6-BC7B-4405-BA4E-85EFBCC3115F}" srcOrd="0" destOrd="0" presId="urn:microsoft.com/office/officeart/2005/8/layout/radial1"/>
    <dgm:cxn modelId="{4B178B90-6ACD-46DA-A34E-0DD9279224E9}" srcId="{EFD75659-844E-4739-9C0C-01B66C9B9762}" destId="{05BB09A7-BE54-4DD3-B7ED-E8CC6FEFAB4F}" srcOrd="8" destOrd="0" parTransId="{B5A551E7-939E-4E51-AB15-57CCB040863E}" sibTransId="{6C097666-D92C-4655-8AC9-9795989A623C}"/>
    <dgm:cxn modelId="{1A89EFA1-C659-401B-B6A6-94CF6971E602}" srcId="{EFD75659-844E-4739-9C0C-01B66C9B9762}" destId="{39EA2577-985D-4540-AF05-71811BC0A91C}" srcOrd="3" destOrd="0" parTransId="{791D77F8-72AA-4B14-8C80-94BCA59FE658}" sibTransId="{F0943CF9-7C88-4413-8D28-1BCA39577077}"/>
    <dgm:cxn modelId="{F7E85A0D-38FF-4E97-A8E0-12EBCE538407}" type="presOf" srcId="{AB791AB5-C68E-4404-B34F-DE7361327D68}" destId="{CDFD7282-346B-4D3C-A109-279BC617B198}" srcOrd="0" destOrd="0" presId="urn:microsoft.com/office/officeart/2005/8/layout/radial1"/>
    <dgm:cxn modelId="{D3ACC682-3CBB-4494-B339-C9BFD2E3E8DB}" type="presOf" srcId="{2BF5FEDB-6A62-4A9D-BDB6-56E098FC81D1}" destId="{0A52B427-9D71-4536-ADBC-30BCE982EA7D}" srcOrd="0" destOrd="0" presId="urn:microsoft.com/office/officeart/2005/8/layout/radial1"/>
    <dgm:cxn modelId="{26855AAF-FC91-4D9C-9E86-E879CEEB389F}" type="presOf" srcId="{37F073CA-D9B0-47AA-AA83-8702C1E96EBD}" destId="{1556CBA1-7AC6-43FA-B58B-C0884F6975DC}" srcOrd="0" destOrd="0" presId="urn:microsoft.com/office/officeart/2005/8/layout/radial1"/>
    <dgm:cxn modelId="{92119676-E802-422A-A118-EE055B824BA9}" type="presOf" srcId="{E8E88CF7-E83F-4CAD-8735-BBB6EC5ADEC1}" destId="{66C80965-05C4-4C0F-90EB-5F81BAFF979E}" srcOrd="0" destOrd="0" presId="urn:microsoft.com/office/officeart/2005/8/layout/radial1"/>
    <dgm:cxn modelId="{5D96A3FF-D3D4-4880-9FD1-B32AB23B4952}" type="presOf" srcId="{05BB09A7-BE54-4DD3-B7ED-E8CC6FEFAB4F}" destId="{6CD268DE-F2F5-4165-8BDA-1C724812607A}" srcOrd="0" destOrd="0" presId="urn:microsoft.com/office/officeart/2005/8/layout/radial1"/>
    <dgm:cxn modelId="{D4A5DD65-3FAF-46A5-B76C-EFF7BE23EA19}" srcId="{EFD75659-844E-4739-9C0C-01B66C9B9762}" destId="{9130AC04-BCFB-4B2F-B8BB-A17CD46F4BA3}" srcOrd="12" destOrd="0" parTransId="{99A7E87D-D9FF-4DD8-A8EB-48E73294556C}" sibTransId="{85AA242A-CD6E-4641-9DCF-D54787B9F912}"/>
    <dgm:cxn modelId="{4C09F9D4-C837-4EC7-856C-5EE9C08A4112}" srcId="{EBF8A931-759E-4F0D-A9E4-AC82F5F00281}" destId="{EFD75659-844E-4739-9C0C-01B66C9B9762}" srcOrd="0" destOrd="0" parTransId="{CBC8652E-9B8D-4428-971C-0A9D299A8FD8}" sibTransId="{7190150A-B055-4D61-A4A2-1F1133D40D81}"/>
    <dgm:cxn modelId="{E0F510E3-14A8-4BC7-AAF5-71DEC18E4387}" type="presOf" srcId="{BBF5643C-F3FA-427D-A5D7-E17EE3968A9D}" destId="{11848232-B96D-402D-AA08-FDA605E052AC}" srcOrd="1" destOrd="0" presId="urn:microsoft.com/office/officeart/2005/8/layout/radial1"/>
    <dgm:cxn modelId="{C353E03B-9A6F-40C4-8ED6-907FEE9F41B2}" type="presOf" srcId="{11086DCA-3B22-484A-BB46-904413C7EF87}" destId="{79912C93-D7A3-4BAF-BB6F-B6FC3ABD6BB7}" srcOrd="0" destOrd="0" presId="urn:microsoft.com/office/officeart/2005/8/layout/radial1"/>
    <dgm:cxn modelId="{F03E712A-7F21-4551-AF61-1C5F6FD1D430}" type="presOf" srcId="{A594CB51-A4C4-4BC3-AFFC-6624379D4ADF}" destId="{56D76552-8B91-485E-A335-7D9C21CA98F2}" srcOrd="0" destOrd="0" presId="urn:microsoft.com/office/officeart/2005/8/layout/radial1"/>
    <dgm:cxn modelId="{56FF3430-F313-4A28-BE79-F845E5C2906A}" type="presOf" srcId="{E3732977-D52B-472C-9E83-CCF294ACB59E}" destId="{731E3AD4-4636-443E-8DD3-73732B9CA384}" srcOrd="1" destOrd="0" presId="urn:microsoft.com/office/officeart/2005/8/layout/radial1"/>
    <dgm:cxn modelId="{26A6441B-FD2E-4C40-8734-7B3C2F45D2B3}" type="presOf" srcId="{B0F7C1B0-17F5-42BF-A20A-F1291C06C728}" destId="{66ED5BBC-271C-4913-B3DC-9594AF01F270}" srcOrd="0" destOrd="0" presId="urn:microsoft.com/office/officeart/2005/8/layout/radial1"/>
    <dgm:cxn modelId="{2D42F72D-B29B-45FB-A873-EF7FE62C1BF7}" type="presOf" srcId="{99A7E87D-D9FF-4DD8-A8EB-48E73294556C}" destId="{9C8F02A1-538C-4D18-9187-8E4F8769012E}" srcOrd="0" destOrd="0" presId="urn:microsoft.com/office/officeart/2005/8/layout/radial1"/>
    <dgm:cxn modelId="{40E90A47-3E01-4BFB-A123-88588F88DA5F}" type="presOf" srcId="{97FAA992-AA12-43F2-866B-3DC21570B46D}" destId="{F8F01179-7196-44AB-9CCA-B72BCBE110FF}" srcOrd="0" destOrd="0" presId="urn:microsoft.com/office/officeart/2005/8/layout/radial1"/>
    <dgm:cxn modelId="{C241F093-26AE-4BF9-A2BE-4FD091486E3F}" type="presOf" srcId="{75BC1B4F-8DB9-4A66-BEB6-923DA73B5C0F}" destId="{062D3772-8A50-4AC2-B8DE-17CB8D5E5072}" srcOrd="0" destOrd="0" presId="urn:microsoft.com/office/officeart/2005/8/layout/radial1"/>
    <dgm:cxn modelId="{EC6F1E96-7926-48E7-A4B6-A14CD7F7C597}" srcId="{EFD75659-844E-4739-9C0C-01B66C9B9762}" destId="{5639D088-3BDF-4A2B-900A-B764AD50219F}" srcOrd="13" destOrd="0" parTransId="{0FC8E9D8-74FF-4590-AC47-1349692FFF4F}" sibTransId="{33F9B054-6FF2-4705-B027-09716FA4E86D}"/>
    <dgm:cxn modelId="{E5A04B79-EDC9-49AD-AE34-EAD4F354D1D5}" type="presOf" srcId="{54A78B60-DD2F-41FF-A995-7DCB2D2FA929}" destId="{7A55678E-7DA3-4C06-91B3-5EA58A6F730B}" srcOrd="0" destOrd="0" presId="urn:microsoft.com/office/officeart/2005/8/layout/radial1"/>
    <dgm:cxn modelId="{0433FA48-FCED-4B5F-9F95-6E25177BB067}" type="presOf" srcId="{99337A71-C804-4BC5-B1E3-4C46F7E524B0}" destId="{769416D9-5534-4428-BF17-09F92FA32BB0}" srcOrd="1" destOrd="0" presId="urn:microsoft.com/office/officeart/2005/8/layout/radial1"/>
    <dgm:cxn modelId="{BBE53C70-D5C6-4811-B4F1-23EA940DDD37}" srcId="{EFD75659-844E-4739-9C0C-01B66C9B9762}" destId="{2BF5FEDB-6A62-4A9D-BDB6-56E098FC81D1}" srcOrd="7" destOrd="0" parTransId="{75BC1B4F-8DB9-4A66-BEB6-923DA73B5C0F}" sibTransId="{9E8FC674-ED24-425F-AA2D-A2E0E86CE9C0}"/>
    <dgm:cxn modelId="{C4F6EE2A-88E2-42EF-880F-47547FB656C8}" type="presOf" srcId="{A594CB51-A4C4-4BC3-AFFC-6624379D4ADF}" destId="{92A7EB63-00C8-4F30-9310-73CC12128A26}" srcOrd="1" destOrd="0" presId="urn:microsoft.com/office/officeart/2005/8/layout/radial1"/>
    <dgm:cxn modelId="{9BA81102-3A7E-4DCC-8791-271CDE754AEB}" type="presOf" srcId="{A1DA0041-0CDB-41DC-AE63-29DB4CC7134F}" destId="{27E0075D-7663-4699-86D6-15BA922D5F22}" srcOrd="1" destOrd="0" presId="urn:microsoft.com/office/officeart/2005/8/layout/radial1"/>
    <dgm:cxn modelId="{F4B11663-CF53-43E1-86E1-950C5850176D}" srcId="{EFD75659-844E-4739-9C0C-01B66C9B9762}" destId="{6AFFB10B-7A06-4EF6-9545-B6FE9E530988}" srcOrd="4" destOrd="0" parTransId="{E8E88CF7-E83F-4CAD-8735-BBB6EC5ADEC1}" sibTransId="{C426F149-C543-40B5-ACDD-4C3F4144315C}"/>
    <dgm:cxn modelId="{BE09213D-DF96-4090-9AA7-75226867218F}" type="presOf" srcId="{97FAA992-AA12-43F2-866B-3DC21570B46D}" destId="{38E2C449-4462-47FD-8340-5E94AA42F3A3}" srcOrd="1" destOrd="0" presId="urn:microsoft.com/office/officeart/2005/8/layout/radial1"/>
    <dgm:cxn modelId="{C9E83A75-94FD-42CD-8116-2EED2E880732}" type="presOf" srcId="{9130AC04-BCFB-4B2F-B8BB-A17CD46F4BA3}" destId="{25A8E44B-6AF3-483A-BF82-E438E184C246}" srcOrd="0" destOrd="0" presId="urn:microsoft.com/office/officeart/2005/8/layout/radial1"/>
    <dgm:cxn modelId="{099E6292-36F3-4A78-9DB3-BBB999BC2C84}" srcId="{EFD75659-844E-4739-9C0C-01B66C9B9762}" destId="{B0F7C1B0-17F5-42BF-A20A-F1291C06C728}" srcOrd="5" destOrd="0" parTransId="{97FAA992-AA12-43F2-866B-3DC21570B46D}" sibTransId="{E35649BE-E375-4C13-9B6F-AB6A28AD3450}"/>
    <dgm:cxn modelId="{8C194605-89F8-4E95-955E-20746A1845A4}" type="presOf" srcId="{111FF876-68E0-4932-8FDD-31F3B7E4956F}" destId="{D0E97CAC-83C9-4358-8159-D6859B103CF2}" srcOrd="0" destOrd="0" presId="urn:microsoft.com/office/officeart/2005/8/layout/radial1"/>
    <dgm:cxn modelId="{711653F2-A076-405D-9E28-9C17ACB09599}" type="presOf" srcId="{791D77F8-72AA-4B14-8C80-94BCA59FE658}" destId="{302C6B2A-41B0-48F2-A500-D04F294BA6B5}" srcOrd="0" destOrd="0" presId="urn:microsoft.com/office/officeart/2005/8/layout/radial1"/>
    <dgm:cxn modelId="{95EBDE0D-7C80-4570-B420-68DC995602CF}" type="presOf" srcId="{A1DA0041-0CDB-41DC-AE63-29DB4CC7134F}" destId="{77243C5E-05EA-4E0C-90E1-3D813B7F1208}" srcOrd="0" destOrd="0" presId="urn:microsoft.com/office/officeart/2005/8/layout/radial1"/>
    <dgm:cxn modelId="{8E4A6F16-24D0-4035-9529-DFA71C9F1BE2}" type="presOf" srcId="{111FF876-68E0-4932-8FDD-31F3B7E4956F}" destId="{FB651B6B-4B71-43CD-920E-FE59150640E6}" srcOrd="1" destOrd="0" presId="urn:microsoft.com/office/officeart/2005/8/layout/radial1"/>
    <dgm:cxn modelId="{A60560A8-6BCD-4428-97BC-B8AC044C3090}" type="presOf" srcId="{5639D088-3BDF-4A2B-900A-B764AD50219F}" destId="{201EA321-9723-4C77-9AA7-B32BEF244884}" srcOrd="0" destOrd="0" presId="urn:microsoft.com/office/officeart/2005/8/layout/radial1"/>
    <dgm:cxn modelId="{71977E9B-B411-483F-A968-2E64DF0092D1}" srcId="{EFD75659-844E-4739-9C0C-01B66C9B9762}" destId="{FC21B509-3656-4C2B-A1FD-121C25575C35}" srcOrd="1" destOrd="0" parTransId="{A1DA0041-0CDB-41DC-AE63-29DB4CC7134F}" sibTransId="{124D0AD6-8CFB-4F9A-991E-A1473A22C291}"/>
    <dgm:cxn modelId="{F1A28A4F-709E-4F9F-9922-E9A5BD78CF88}" type="presOf" srcId="{CB42F043-ED64-4C77-BC92-35F684F5F62D}" destId="{E7ED06B6-1A2D-4726-A5A5-D32A3E64B03A}" srcOrd="1" destOrd="0" presId="urn:microsoft.com/office/officeart/2005/8/layout/radial1"/>
    <dgm:cxn modelId="{93D95BBA-1996-4E9D-B569-05BF1F11D540}" type="presOf" srcId="{39EA2577-985D-4540-AF05-71811BC0A91C}" destId="{A6117016-E1E5-49F1-AF7B-CD4DE3F366EC}" srcOrd="0" destOrd="0" presId="urn:microsoft.com/office/officeart/2005/8/layout/radial1"/>
    <dgm:cxn modelId="{332491F0-999C-4DD7-8F60-01F040850193}" type="presOf" srcId="{CB42F043-ED64-4C77-BC92-35F684F5F62D}" destId="{B50FD916-D88F-429B-B4E5-B9C97A457B60}" srcOrd="0" destOrd="0" presId="urn:microsoft.com/office/officeart/2005/8/layout/radial1"/>
    <dgm:cxn modelId="{0B5FE634-62C1-4F99-972D-88939520D679}" type="presOf" srcId="{3D9777D5-FBA9-4285-ADD7-A6EE23E4F45F}" destId="{A4C47ED3-EDF2-43DF-92EF-5C33BEC1E184}" srcOrd="0" destOrd="0" presId="urn:microsoft.com/office/officeart/2005/8/layout/radial1"/>
    <dgm:cxn modelId="{5EF5E430-E687-45C4-AD2C-2E417C0EF066}" srcId="{EFD75659-844E-4739-9C0C-01B66C9B9762}" destId="{3D9777D5-FBA9-4285-ADD7-A6EE23E4F45F}" srcOrd="10" destOrd="0" parTransId="{BBF5643C-F3FA-427D-A5D7-E17EE3968A9D}" sibTransId="{858F16E4-FE36-4829-8038-C3645BE4A97B}"/>
    <dgm:cxn modelId="{1F080FC2-6CA9-413F-B2BB-701ED4159510}" type="presOf" srcId="{E3732977-D52B-472C-9E83-CCF294ACB59E}" destId="{FB053C7C-3476-4442-842C-CF1A03D46939}" srcOrd="0" destOrd="0" presId="urn:microsoft.com/office/officeart/2005/8/layout/radial1"/>
    <dgm:cxn modelId="{5CE57301-DEB7-4E0B-96BD-2A27D9E058A0}" type="presOf" srcId="{4246324A-FF38-4411-9E39-B62A1BD51583}" destId="{3AFEC820-1E87-4F7F-9B23-D6EF08E50D85}" srcOrd="0" destOrd="0" presId="urn:microsoft.com/office/officeart/2005/8/layout/radial1"/>
    <dgm:cxn modelId="{98F621CD-97B3-4676-91F4-BCA01DAF5113}" type="presOf" srcId="{EFD75659-844E-4739-9C0C-01B66C9B9762}" destId="{F02A2060-448D-40ED-AAAF-0DDA0F989ED9}" srcOrd="0" destOrd="0" presId="urn:microsoft.com/office/officeart/2005/8/layout/radial1"/>
    <dgm:cxn modelId="{DE7309D9-1CC9-4B3C-86A9-7A573D3C91DF}" type="presOf" srcId="{0FC8E9D8-74FF-4590-AC47-1349692FFF4F}" destId="{D94018C8-9020-4039-8C58-18A2831DECED}" srcOrd="0" destOrd="0" presId="urn:microsoft.com/office/officeart/2005/8/layout/radial1"/>
    <dgm:cxn modelId="{08BAD5BF-8122-42EB-8EB6-4F1F63DEFCDB}" srcId="{EFD75659-844E-4739-9C0C-01B66C9B9762}" destId="{11086DCA-3B22-484A-BB46-904413C7EF87}" srcOrd="6" destOrd="0" parTransId="{CB42F043-ED64-4C77-BC92-35F684F5F62D}" sibTransId="{7AE0D452-0732-4BEB-B644-9BD3AAA04D7F}"/>
    <dgm:cxn modelId="{0D9C22B5-03CF-479E-83FE-937BB63B46A9}" type="presOf" srcId="{BBF5643C-F3FA-427D-A5D7-E17EE3968A9D}" destId="{C3381F83-85E4-4284-8703-850CBAAC3E2C}" srcOrd="0" destOrd="0" presId="urn:microsoft.com/office/officeart/2005/8/layout/radial1"/>
    <dgm:cxn modelId="{B56C3C12-1423-490B-9963-AABDE9399A20}" type="presOf" srcId="{6AFFB10B-7A06-4EF6-9545-B6FE9E530988}" destId="{1B165C24-B2F5-4B47-9FB1-515D3B8972A1}" srcOrd="0" destOrd="0" presId="urn:microsoft.com/office/officeart/2005/8/layout/radial1"/>
    <dgm:cxn modelId="{7834983E-68FC-4858-8E55-1B4D1CBE1571}" type="presParOf" srcId="{5A4DB9B6-BC7B-4405-BA4E-85EFBCC3115F}" destId="{F02A2060-448D-40ED-AAAF-0DDA0F989ED9}" srcOrd="0" destOrd="0" presId="urn:microsoft.com/office/officeart/2005/8/layout/radial1"/>
    <dgm:cxn modelId="{5D55F9B4-2F5E-4CD2-8388-D86E09E0A3FD}" type="presParOf" srcId="{5A4DB9B6-BC7B-4405-BA4E-85EFBCC3115F}" destId="{56D76552-8B91-485E-A335-7D9C21CA98F2}" srcOrd="1" destOrd="0" presId="urn:microsoft.com/office/officeart/2005/8/layout/radial1"/>
    <dgm:cxn modelId="{A1D63BA9-4699-4C6D-A2BE-39CA5C0ED3D3}" type="presParOf" srcId="{56D76552-8B91-485E-A335-7D9C21CA98F2}" destId="{92A7EB63-00C8-4F30-9310-73CC12128A26}" srcOrd="0" destOrd="0" presId="urn:microsoft.com/office/officeart/2005/8/layout/radial1"/>
    <dgm:cxn modelId="{407E4D7F-D24F-4404-91AE-E1DEDC9E87A8}" type="presParOf" srcId="{5A4DB9B6-BC7B-4405-BA4E-85EFBCC3115F}" destId="{3AFEC820-1E87-4F7F-9B23-D6EF08E50D85}" srcOrd="2" destOrd="0" presId="urn:microsoft.com/office/officeart/2005/8/layout/radial1"/>
    <dgm:cxn modelId="{9934DF5A-A578-48D2-B344-DED61C0D13A7}" type="presParOf" srcId="{5A4DB9B6-BC7B-4405-BA4E-85EFBCC3115F}" destId="{77243C5E-05EA-4E0C-90E1-3D813B7F1208}" srcOrd="3" destOrd="0" presId="urn:microsoft.com/office/officeart/2005/8/layout/radial1"/>
    <dgm:cxn modelId="{168681C4-6C1B-45E1-89FC-4112D264DE38}" type="presParOf" srcId="{77243C5E-05EA-4E0C-90E1-3D813B7F1208}" destId="{27E0075D-7663-4699-86D6-15BA922D5F22}" srcOrd="0" destOrd="0" presId="urn:microsoft.com/office/officeart/2005/8/layout/radial1"/>
    <dgm:cxn modelId="{D187B041-A0E5-4193-B168-961007E26885}" type="presParOf" srcId="{5A4DB9B6-BC7B-4405-BA4E-85EFBCC3115F}" destId="{F6BACB94-CB5B-458B-9213-E006F9B6B416}" srcOrd="4" destOrd="0" presId="urn:microsoft.com/office/officeart/2005/8/layout/radial1"/>
    <dgm:cxn modelId="{E7587E4A-ECC5-48EA-BB91-7CE651E8C689}" type="presParOf" srcId="{5A4DB9B6-BC7B-4405-BA4E-85EFBCC3115F}" destId="{2277B733-DDD5-475B-BBF4-8CA519FBB854}" srcOrd="5" destOrd="0" presId="urn:microsoft.com/office/officeart/2005/8/layout/radial1"/>
    <dgm:cxn modelId="{0E130B99-4F29-457E-B199-45CB7879487A}" type="presParOf" srcId="{2277B733-DDD5-475B-BBF4-8CA519FBB854}" destId="{769416D9-5534-4428-BF17-09F92FA32BB0}" srcOrd="0" destOrd="0" presId="urn:microsoft.com/office/officeart/2005/8/layout/radial1"/>
    <dgm:cxn modelId="{1E377352-05D1-4B87-BB56-0BA7DEA98E3E}" type="presParOf" srcId="{5A4DB9B6-BC7B-4405-BA4E-85EFBCC3115F}" destId="{1556CBA1-7AC6-43FA-B58B-C0884F6975DC}" srcOrd="6" destOrd="0" presId="urn:microsoft.com/office/officeart/2005/8/layout/radial1"/>
    <dgm:cxn modelId="{4F27CE41-B47D-4AD2-898E-59CF5596C7C5}" type="presParOf" srcId="{5A4DB9B6-BC7B-4405-BA4E-85EFBCC3115F}" destId="{302C6B2A-41B0-48F2-A500-D04F294BA6B5}" srcOrd="7" destOrd="0" presId="urn:microsoft.com/office/officeart/2005/8/layout/radial1"/>
    <dgm:cxn modelId="{C159B727-FB3B-4A26-BFD7-5D17D692A136}" type="presParOf" srcId="{302C6B2A-41B0-48F2-A500-D04F294BA6B5}" destId="{21ECBB4E-83F5-4BEA-9A4B-36961C4C2B39}" srcOrd="0" destOrd="0" presId="urn:microsoft.com/office/officeart/2005/8/layout/radial1"/>
    <dgm:cxn modelId="{700C8A00-CBB9-461A-8500-11BA21A8214B}" type="presParOf" srcId="{5A4DB9B6-BC7B-4405-BA4E-85EFBCC3115F}" destId="{A6117016-E1E5-49F1-AF7B-CD4DE3F366EC}" srcOrd="8" destOrd="0" presId="urn:microsoft.com/office/officeart/2005/8/layout/radial1"/>
    <dgm:cxn modelId="{52462E03-49C7-4A95-B107-EA1D92143002}" type="presParOf" srcId="{5A4DB9B6-BC7B-4405-BA4E-85EFBCC3115F}" destId="{66C80965-05C4-4C0F-90EB-5F81BAFF979E}" srcOrd="9" destOrd="0" presId="urn:microsoft.com/office/officeart/2005/8/layout/radial1"/>
    <dgm:cxn modelId="{8B6CBB86-FAFD-4327-8936-4F97D497C576}" type="presParOf" srcId="{66C80965-05C4-4C0F-90EB-5F81BAFF979E}" destId="{5E7536FD-5728-4F21-8C6D-A903386C3C61}" srcOrd="0" destOrd="0" presId="urn:microsoft.com/office/officeart/2005/8/layout/radial1"/>
    <dgm:cxn modelId="{C94FB3E0-93CC-4F25-9319-C29A071E6018}" type="presParOf" srcId="{5A4DB9B6-BC7B-4405-BA4E-85EFBCC3115F}" destId="{1B165C24-B2F5-4B47-9FB1-515D3B8972A1}" srcOrd="10" destOrd="0" presId="urn:microsoft.com/office/officeart/2005/8/layout/radial1"/>
    <dgm:cxn modelId="{EE613303-2CA8-44F8-94DE-3B5C57731F78}" type="presParOf" srcId="{5A4DB9B6-BC7B-4405-BA4E-85EFBCC3115F}" destId="{F8F01179-7196-44AB-9CCA-B72BCBE110FF}" srcOrd="11" destOrd="0" presId="urn:microsoft.com/office/officeart/2005/8/layout/radial1"/>
    <dgm:cxn modelId="{EC355555-E77C-4EA9-962E-FB36B8BFB653}" type="presParOf" srcId="{F8F01179-7196-44AB-9CCA-B72BCBE110FF}" destId="{38E2C449-4462-47FD-8340-5E94AA42F3A3}" srcOrd="0" destOrd="0" presId="urn:microsoft.com/office/officeart/2005/8/layout/radial1"/>
    <dgm:cxn modelId="{617FBE72-BEEF-4327-AD43-A2F2E489EA2B}" type="presParOf" srcId="{5A4DB9B6-BC7B-4405-BA4E-85EFBCC3115F}" destId="{66ED5BBC-271C-4913-B3DC-9594AF01F270}" srcOrd="12" destOrd="0" presId="urn:microsoft.com/office/officeart/2005/8/layout/radial1"/>
    <dgm:cxn modelId="{5BED231D-D4F6-4C93-BFAF-46A9A4C80AC4}" type="presParOf" srcId="{5A4DB9B6-BC7B-4405-BA4E-85EFBCC3115F}" destId="{B50FD916-D88F-429B-B4E5-B9C97A457B60}" srcOrd="13" destOrd="0" presId="urn:microsoft.com/office/officeart/2005/8/layout/radial1"/>
    <dgm:cxn modelId="{D95BDADB-F5C2-4A62-85D4-9B0607AADFE5}" type="presParOf" srcId="{B50FD916-D88F-429B-B4E5-B9C97A457B60}" destId="{E7ED06B6-1A2D-4726-A5A5-D32A3E64B03A}" srcOrd="0" destOrd="0" presId="urn:microsoft.com/office/officeart/2005/8/layout/radial1"/>
    <dgm:cxn modelId="{CFFA149B-D28B-45C1-A74F-28E2B3ACE451}" type="presParOf" srcId="{5A4DB9B6-BC7B-4405-BA4E-85EFBCC3115F}" destId="{79912C93-D7A3-4BAF-BB6F-B6FC3ABD6BB7}" srcOrd="14" destOrd="0" presId="urn:microsoft.com/office/officeart/2005/8/layout/radial1"/>
    <dgm:cxn modelId="{11A52BF7-386B-4AAE-94CA-AC1782F371D2}" type="presParOf" srcId="{5A4DB9B6-BC7B-4405-BA4E-85EFBCC3115F}" destId="{062D3772-8A50-4AC2-B8DE-17CB8D5E5072}" srcOrd="15" destOrd="0" presId="urn:microsoft.com/office/officeart/2005/8/layout/radial1"/>
    <dgm:cxn modelId="{61F32AD6-A909-4AAD-9A25-1E86B0EC2E56}" type="presParOf" srcId="{062D3772-8A50-4AC2-B8DE-17CB8D5E5072}" destId="{0273CF03-1A01-46B0-A1C6-3704E9CB6AFD}" srcOrd="0" destOrd="0" presId="urn:microsoft.com/office/officeart/2005/8/layout/radial1"/>
    <dgm:cxn modelId="{9E5B5D4A-9DBC-4EDA-BD53-36AACCAF0A16}" type="presParOf" srcId="{5A4DB9B6-BC7B-4405-BA4E-85EFBCC3115F}" destId="{0A52B427-9D71-4536-ADBC-30BCE982EA7D}" srcOrd="16" destOrd="0" presId="urn:microsoft.com/office/officeart/2005/8/layout/radial1"/>
    <dgm:cxn modelId="{1D8C56B4-CA59-475E-BBEB-FC9CD8B5CE2C}" type="presParOf" srcId="{5A4DB9B6-BC7B-4405-BA4E-85EFBCC3115F}" destId="{157D42E5-E7EE-4EE6-814E-0F2B83509C87}" srcOrd="17" destOrd="0" presId="urn:microsoft.com/office/officeart/2005/8/layout/radial1"/>
    <dgm:cxn modelId="{4EDF1E6D-4804-4C11-B89F-2C623A1E1532}" type="presParOf" srcId="{157D42E5-E7EE-4EE6-814E-0F2B83509C87}" destId="{68B7D852-DE70-4F63-987C-9EDB5B5E859F}" srcOrd="0" destOrd="0" presId="urn:microsoft.com/office/officeart/2005/8/layout/radial1"/>
    <dgm:cxn modelId="{CBD1C5E8-D223-4109-AE83-C5F30E73BAC5}" type="presParOf" srcId="{5A4DB9B6-BC7B-4405-BA4E-85EFBCC3115F}" destId="{6CD268DE-F2F5-4165-8BDA-1C724812607A}" srcOrd="18" destOrd="0" presId="urn:microsoft.com/office/officeart/2005/8/layout/radial1"/>
    <dgm:cxn modelId="{CF88F680-D092-4997-9C1D-5B0F64EFBD72}" type="presParOf" srcId="{5A4DB9B6-BC7B-4405-BA4E-85EFBCC3115F}" destId="{FB053C7C-3476-4442-842C-CF1A03D46939}" srcOrd="19" destOrd="0" presId="urn:microsoft.com/office/officeart/2005/8/layout/radial1"/>
    <dgm:cxn modelId="{597FC2E3-2278-4F97-93B2-619FC693C0CC}" type="presParOf" srcId="{FB053C7C-3476-4442-842C-CF1A03D46939}" destId="{731E3AD4-4636-443E-8DD3-73732B9CA384}" srcOrd="0" destOrd="0" presId="urn:microsoft.com/office/officeart/2005/8/layout/radial1"/>
    <dgm:cxn modelId="{298E656D-02EA-4680-B219-598D2AD56C95}" type="presParOf" srcId="{5A4DB9B6-BC7B-4405-BA4E-85EFBCC3115F}" destId="{7A55678E-7DA3-4C06-91B3-5EA58A6F730B}" srcOrd="20" destOrd="0" presId="urn:microsoft.com/office/officeart/2005/8/layout/radial1"/>
    <dgm:cxn modelId="{C2D7E0DA-FC73-4843-AFCB-4CAF75A16628}" type="presParOf" srcId="{5A4DB9B6-BC7B-4405-BA4E-85EFBCC3115F}" destId="{C3381F83-85E4-4284-8703-850CBAAC3E2C}" srcOrd="21" destOrd="0" presId="urn:microsoft.com/office/officeart/2005/8/layout/radial1"/>
    <dgm:cxn modelId="{6F5C2DC9-5A43-4F1A-907E-E4B9BFE27E64}" type="presParOf" srcId="{C3381F83-85E4-4284-8703-850CBAAC3E2C}" destId="{11848232-B96D-402D-AA08-FDA605E052AC}" srcOrd="0" destOrd="0" presId="urn:microsoft.com/office/officeart/2005/8/layout/radial1"/>
    <dgm:cxn modelId="{B4C2C365-7966-485A-9F51-B7E95B5D6ECC}" type="presParOf" srcId="{5A4DB9B6-BC7B-4405-BA4E-85EFBCC3115F}" destId="{A4C47ED3-EDF2-43DF-92EF-5C33BEC1E184}" srcOrd="22" destOrd="0" presId="urn:microsoft.com/office/officeart/2005/8/layout/radial1"/>
    <dgm:cxn modelId="{EC468449-64EF-4A06-8031-A9AF3E34DF34}" type="presParOf" srcId="{5A4DB9B6-BC7B-4405-BA4E-85EFBCC3115F}" destId="{D0E97CAC-83C9-4358-8159-D6859B103CF2}" srcOrd="23" destOrd="0" presId="urn:microsoft.com/office/officeart/2005/8/layout/radial1"/>
    <dgm:cxn modelId="{6BA4CBB9-1179-4004-A117-D25096F2EB09}" type="presParOf" srcId="{D0E97CAC-83C9-4358-8159-D6859B103CF2}" destId="{FB651B6B-4B71-43CD-920E-FE59150640E6}" srcOrd="0" destOrd="0" presId="urn:microsoft.com/office/officeart/2005/8/layout/radial1"/>
    <dgm:cxn modelId="{57A09982-10C5-4E57-BE2C-20C96A8C30D6}" type="presParOf" srcId="{5A4DB9B6-BC7B-4405-BA4E-85EFBCC3115F}" destId="{CDFD7282-346B-4D3C-A109-279BC617B198}" srcOrd="24" destOrd="0" presId="urn:microsoft.com/office/officeart/2005/8/layout/radial1"/>
    <dgm:cxn modelId="{312297B7-65C7-46C1-8BF5-5C16055A687D}" type="presParOf" srcId="{5A4DB9B6-BC7B-4405-BA4E-85EFBCC3115F}" destId="{9C8F02A1-538C-4D18-9187-8E4F8769012E}" srcOrd="25" destOrd="0" presId="urn:microsoft.com/office/officeart/2005/8/layout/radial1"/>
    <dgm:cxn modelId="{07D8EC14-D710-4ACB-BCDB-25032738D835}" type="presParOf" srcId="{9C8F02A1-538C-4D18-9187-8E4F8769012E}" destId="{48859168-A976-47E0-88B6-D06205E07D5A}" srcOrd="0" destOrd="0" presId="urn:microsoft.com/office/officeart/2005/8/layout/radial1"/>
    <dgm:cxn modelId="{F1A2773E-FB27-451F-A031-3143FB767C63}" type="presParOf" srcId="{5A4DB9B6-BC7B-4405-BA4E-85EFBCC3115F}" destId="{25A8E44B-6AF3-483A-BF82-E438E184C246}" srcOrd="26" destOrd="0" presId="urn:microsoft.com/office/officeart/2005/8/layout/radial1"/>
    <dgm:cxn modelId="{95532C8D-DD6E-4A51-A9E0-F3BB4B3DA301}" type="presParOf" srcId="{5A4DB9B6-BC7B-4405-BA4E-85EFBCC3115F}" destId="{D94018C8-9020-4039-8C58-18A2831DECED}" srcOrd="27" destOrd="0" presId="urn:microsoft.com/office/officeart/2005/8/layout/radial1"/>
    <dgm:cxn modelId="{EFBEFE10-067E-4E7D-B968-4C25419F8F9C}" type="presParOf" srcId="{D94018C8-9020-4039-8C58-18A2831DECED}" destId="{17150824-F251-4563-B2D2-06DDE98B13CE}" srcOrd="0" destOrd="0" presId="urn:microsoft.com/office/officeart/2005/8/layout/radial1"/>
    <dgm:cxn modelId="{4689B87B-7765-4831-9D61-2E6811204754}" type="presParOf" srcId="{5A4DB9B6-BC7B-4405-BA4E-85EFBCC3115F}" destId="{201EA321-9723-4C77-9AA7-B32BEF244884}" srcOrd="28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7FAB674C-F1A8-400C-9BA1-65AF647E14C5}" type="doc">
      <dgm:prSet loTypeId="urn:microsoft.com/office/officeart/2011/layout/CircleProcess" loCatId="officeonline" qsTypeId="urn:microsoft.com/office/officeart/2005/8/quickstyle/3d2" qsCatId="3D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A7FB3917-FCDE-4651-B983-739A2ED75B53}">
      <dgm:prSet phldrT="[Text]" custT="1"/>
      <dgm:spPr/>
      <dgm:t>
        <a:bodyPr/>
        <a:lstStyle/>
        <a:p>
          <a:r>
            <a:rPr lang="sr-Cyrl-RS" sz="2400" dirty="0" smtClean="0"/>
            <a:t>подржимо</a:t>
          </a:r>
          <a:endParaRPr lang="en-US" sz="2400" dirty="0"/>
        </a:p>
      </dgm:t>
    </dgm:pt>
    <dgm:pt modelId="{2D2D0610-F9A0-4D4C-AAFC-EA2657E70288}" type="parTrans" cxnId="{BA9450D0-ACC6-43E0-87EE-4FAA83C72617}">
      <dgm:prSet/>
      <dgm:spPr/>
      <dgm:t>
        <a:bodyPr/>
        <a:lstStyle/>
        <a:p>
          <a:endParaRPr lang="en-US"/>
        </a:p>
      </dgm:t>
    </dgm:pt>
    <dgm:pt modelId="{EADB7500-F5F8-4BD7-AB46-575C8BB940B8}" type="sibTrans" cxnId="{BA9450D0-ACC6-43E0-87EE-4FAA83C72617}">
      <dgm:prSet/>
      <dgm:spPr/>
      <dgm:t>
        <a:bodyPr/>
        <a:lstStyle/>
        <a:p>
          <a:endParaRPr lang="en-US"/>
        </a:p>
      </dgm:t>
    </dgm:pt>
    <dgm:pt modelId="{0418840E-321C-47C4-A6A4-28523E14E88C}">
      <dgm:prSet phldrT="[Text]" custT="1"/>
      <dgm:spPr/>
      <dgm:t>
        <a:bodyPr/>
        <a:lstStyle/>
        <a:p>
          <a:r>
            <a:rPr lang="sr-Cyrl-RS" sz="2400" dirty="0" smtClean="0"/>
            <a:t>оснажимо </a:t>
          </a:r>
          <a:endParaRPr lang="en-US" sz="2400" dirty="0"/>
        </a:p>
      </dgm:t>
    </dgm:pt>
    <dgm:pt modelId="{B39EB42C-6E26-4F85-B021-84166722473B}" type="parTrans" cxnId="{1B27909B-19B2-41AF-B46E-4F3B20AE764D}">
      <dgm:prSet/>
      <dgm:spPr/>
      <dgm:t>
        <a:bodyPr/>
        <a:lstStyle/>
        <a:p>
          <a:endParaRPr lang="en-US"/>
        </a:p>
      </dgm:t>
    </dgm:pt>
    <dgm:pt modelId="{2A8FF813-702A-473E-BCC9-66E035A02BC6}" type="sibTrans" cxnId="{1B27909B-19B2-41AF-B46E-4F3B20AE764D}">
      <dgm:prSet/>
      <dgm:spPr/>
      <dgm:t>
        <a:bodyPr/>
        <a:lstStyle/>
        <a:p>
          <a:endParaRPr lang="en-US"/>
        </a:p>
      </dgm:t>
    </dgm:pt>
    <dgm:pt modelId="{EC3DFE7F-CB4C-4F1D-AB25-EAD7182CD412}">
      <dgm:prSet phldrT="[Text]" custT="1"/>
      <dgm:spPr/>
      <dgm:t>
        <a:bodyPr/>
        <a:lstStyle/>
        <a:p>
          <a:r>
            <a:rPr lang="sr-Cyrl-RS" sz="2400" dirty="0" smtClean="0"/>
            <a:t>помогнемо</a:t>
          </a:r>
          <a:endParaRPr lang="en-US" sz="2400" dirty="0"/>
        </a:p>
      </dgm:t>
    </dgm:pt>
    <dgm:pt modelId="{94FD636B-1DCB-4337-9605-4A71C037852F}" type="parTrans" cxnId="{A8D01E56-48A0-4851-AB2D-A410EE0C904D}">
      <dgm:prSet/>
      <dgm:spPr/>
      <dgm:t>
        <a:bodyPr/>
        <a:lstStyle/>
        <a:p>
          <a:endParaRPr lang="en-US"/>
        </a:p>
      </dgm:t>
    </dgm:pt>
    <dgm:pt modelId="{A8314B7F-CFFB-48BF-958F-F2C05D060957}" type="sibTrans" cxnId="{A8D01E56-48A0-4851-AB2D-A410EE0C904D}">
      <dgm:prSet/>
      <dgm:spPr/>
      <dgm:t>
        <a:bodyPr/>
        <a:lstStyle/>
        <a:p>
          <a:endParaRPr lang="en-US"/>
        </a:p>
      </dgm:t>
    </dgm:pt>
    <dgm:pt modelId="{C38E6C76-EEAB-4DB1-BFEB-F42D120037CD}" type="pres">
      <dgm:prSet presAssocID="{7FAB674C-F1A8-400C-9BA1-65AF647E14C5}" presName="Name0" presStyleCnt="0">
        <dgm:presLayoutVars>
          <dgm:chMax val="11"/>
          <dgm:chPref val="11"/>
          <dgm:dir/>
          <dgm:resizeHandles/>
        </dgm:presLayoutVars>
      </dgm:prSet>
      <dgm:spPr/>
      <dgm:t>
        <a:bodyPr/>
        <a:lstStyle/>
        <a:p>
          <a:endParaRPr lang="en-US"/>
        </a:p>
      </dgm:t>
    </dgm:pt>
    <dgm:pt modelId="{ADA78F82-91A5-43B8-8DD4-3C08F81755D0}" type="pres">
      <dgm:prSet presAssocID="{EC3DFE7F-CB4C-4F1D-AB25-EAD7182CD412}" presName="Accent3" presStyleCnt="0"/>
      <dgm:spPr/>
      <dgm:t>
        <a:bodyPr/>
        <a:lstStyle/>
        <a:p>
          <a:endParaRPr lang="en-US"/>
        </a:p>
      </dgm:t>
    </dgm:pt>
    <dgm:pt modelId="{C07CBC6A-A6F2-4009-8568-5A82B164E4AE}" type="pres">
      <dgm:prSet presAssocID="{EC3DFE7F-CB4C-4F1D-AB25-EAD7182CD412}" presName="Accent" presStyleLbl="node1" presStyleIdx="0" presStyleCnt="3" custLinFactNeighborX="-18489" custLinFactNeighborY="2815"/>
      <dgm:spPr/>
      <dgm:t>
        <a:bodyPr/>
        <a:lstStyle/>
        <a:p>
          <a:endParaRPr lang="en-US"/>
        </a:p>
      </dgm:t>
    </dgm:pt>
    <dgm:pt modelId="{0DA52B39-3971-4321-8248-E64EA450CD61}" type="pres">
      <dgm:prSet presAssocID="{EC3DFE7F-CB4C-4F1D-AB25-EAD7182CD412}" presName="ParentBackground3" presStyleCnt="0"/>
      <dgm:spPr/>
      <dgm:t>
        <a:bodyPr/>
        <a:lstStyle/>
        <a:p>
          <a:endParaRPr lang="en-US"/>
        </a:p>
      </dgm:t>
    </dgm:pt>
    <dgm:pt modelId="{D79E4C93-2908-48DE-BEFB-03C53BA69014}" type="pres">
      <dgm:prSet presAssocID="{EC3DFE7F-CB4C-4F1D-AB25-EAD7182CD412}" presName="ParentBackground" presStyleLbl="fgAcc1" presStyleIdx="0" presStyleCnt="3" custScaleX="130961"/>
      <dgm:spPr/>
      <dgm:t>
        <a:bodyPr/>
        <a:lstStyle/>
        <a:p>
          <a:endParaRPr lang="en-US"/>
        </a:p>
      </dgm:t>
    </dgm:pt>
    <dgm:pt modelId="{D90A2D38-0544-4F2C-9360-EA53FD167437}" type="pres">
      <dgm:prSet presAssocID="{EC3DFE7F-CB4C-4F1D-AB25-EAD7182CD412}" presName="Parent3" presStyleLbl="revTx" presStyleIdx="0" presStyleCnt="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2C65730-EB52-4127-9C84-6363569407BE}" type="pres">
      <dgm:prSet presAssocID="{0418840E-321C-47C4-A6A4-28523E14E88C}" presName="Accent2" presStyleCnt="0"/>
      <dgm:spPr/>
      <dgm:t>
        <a:bodyPr/>
        <a:lstStyle/>
        <a:p>
          <a:endParaRPr lang="en-US"/>
        </a:p>
      </dgm:t>
    </dgm:pt>
    <dgm:pt modelId="{46C16D87-D7CB-443A-A1B2-08A241A60D6A}" type="pres">
      <dgm:prSet presAssocID="{0418840E-321C-47C4-A6A4-28523E14E88C}" presName="Accent" presStyleLbl="node1" presStyleIdx="1" presStyleCnt="3" custLinFactNeighborX="-15446" custLinFactNeighborY="2007"/>
      <dgm:spPr/>
      <dgm:t>
        <a:bodyPr/>
        <a:lstStyle/>
        <a:p>
          <a:endParaRPr lang="en-US"/>
        </a:p>
      </dgm:t>
    </dgm:pt>
    <dgm:pt modelId="{1385AF3D-88A6-4604-BEBC-F15738B22007}" type="pres">
      <dgm:prSet presAssocID="{0418840E-321C-47C4-A6A4-28523E14E88C}" presName="ParentBackground2" presStyleCnt="0"/>
      <dgm:spPr/>
      <dgm:t>
        <a:bodyPr/>
        <a:lstStyle/>
        <a:p>
          <a:endParaRPr lang="en-US"/>
        </a:p>
      </dgm:t>
    </dgm:pt>
    <dgm:pt modelId="{F9DC60D8-1AF8-42F2-AF86-DDA1B086F083}" type="pres">
      <dgm:prSet presAssocID="{0418840E-321C-47C4-A6A4-28523E14E88C}" presName="ParentBackground" presStyleLbl="fgAcc1" presStyleIdx="1" presStyleCnt="3" custScaleX="126944"/>
      <dgm:spPr/>
      <dgm:t>
        <a:bodyPr/>
        <a:lstStyle/>
        <a:p>
          <a:endParaRPr lang="en-US"/>
        </a:p>
      </dgm:t>
    </dgm:pt>
    <dgm:pt modelId="{9E1C43F3-E213-46B7-A0C0-487E99DD5166}" type="pres">
      <dgm:prSet presAssocID="{0418840E-321C-47C4-A6A4-28523E14E88C}" presName="Parent2" presStyleLbl="revTx" presStyleIdx="0" presStyleCnt="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993AE52-21E7-460D-8D00-799DDF0B6FDE}" type="pres">
      <dgm:prSet presAssocID="{A7FB3917-FCDE-4651-B983-739A2ED75B53}" presName="Accent1" presStyleCnt="0"/>
      <dgm:spPr/>
      <dgm:t>
        <a:bodyPr/>
        <a:lstStyle/>
        <a:p>
          <a:endParaRPr lang="en-US"/>
        </a:p>
      </dgm:t>
    </dgm:pt>
    <dgm:pt modelId="{3DC1D470-F3A0-4A70-9F3E-A28DFC487AB4}" type="pres">
      <dgm:prSet presAssocID="{A7FB3917-FCDE-4651-B983-739A2ED75B53}" presName="Accent" presStyleLbl="node1" presStyleIdx="2" presStyleCnt="3" custLinFactNeighborX="-18993" custLinFactNeighborY="-893"/>
      <dgm:spPr/>
      <dgm:t>
        <a:bodyPr/>
        <a:lstStyle/>
        <a:p>
          <a:endParaRPr lang="en-US"/>
        </a:p>
      </dgm:t>
    </dgm:pt>
    <dgm:pt modelId="{EE2B3E8A-EB2B-4613-AA3B-A2A1365F3AEC}" type="pres">
      <dgm:prSet presAssocID="{A7FB3917-FCDE-4651-B983-739A2ED75B53}" presName="ParentBackground1" presStyleCnt="0"/>
      <dgm:spPr/>
      <dgm:t>
        <a:bodyPr/>
        <a:lstStyle/>
        <a:p>
          <a:endParaRPr lang="en-US"/>
        </a:p>
      </dgm:t>
    </dgm:pt>
    <dgm:pt modelId="{C44E8B4D-A6C2-4BF0-ABF7-D17532188C47}" type="pres">
      <dgm:prSet presAssocID="{A7FB3917-FCDE-4651-B983-739A2ED75B53}" presName="ParentBackground" presStyleLbl="fgAcc1" presStyleIdx="2" presStyleCnt="3" custScaleX="125496"/>
      <dgm:spPr/>
      <dgm:t>
        <a:bodyPr/>
        <a:lstStyle/>
        <a:p>
          <a:endParaRPr lang="en-US"/>
        </a:p>
      </dgm:t>
    </dgm:pt>
    <dgm:pt modelId="{A670C786-FC6D-4C11-AD55-F7202B829523}" type="pres">
      <dgm:prSet presAssocID="{A7FB3917-FCDE-4651-B983-739A2ED75B53}" presName="Parent1" presStyleLbl="revTx" presStyleIdx="0" presStyleCnt="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B24F4C3C-E5D0-483B-85FA-35A0137F6B55}" type="presOf" srcId="{A7FB3917-FCDE-4651-B983-739A2ED75B53}" destId="{A670C786-FC6D-4C11-AD55-F7202B829523}" srcOrd="1" destOrd="0" presId="urn:microsoft.com/office/officeart/2011/layout/CircleProcess"/>
    <dgm:cxn modelId="{2D112DD7-C5A8-4DC7-9B64-C8971895A04A}" type="presOf" srcId="{EC3DFE7F-CB4C-4F1D-AB25-EAD7182CD412}" destId="{D79E4C93-2908-48DE-BEFB-03C53BA69014}" srcOrd="0" destOrd="0" presId="urn:microsoft.com/office/officeart/2011/layout/CircleProcess"/>
    <dgm:cxn modelId="{0FA961FA-B0E7-4B8E-A520-2D8A506712A2}" type="presOf" srcId="{A7FB3917-FCDE-4651-B983-739A2ED75B53}" destId="{C44E8B4D-A6C2-4BF0-ABF7-D17532188C47}" srcOrd="0" destOrd="0" presId="urn:microsoft.com/office/officeart/2011/layout/CircleProcess"/>
    <dgm:cxn modelId="{BA9450D0-ACC6-43E0-87EE-4FAA83C72617}" srcId="{7FAB674C-F1A8-400C-9BA1-65AF647E14C5}" destId="{A7FB3917-FCDE-4651-B983-739A2ED75B53}" srcOrd="0" destOrd="0" parTransId="{2D2D0610-F9A0-4D4C-AAFC-EA2657E70288}" sibTransId="{EADB7500-F5F8-4BD7-AB46-575C8BB940B8}"/>
    <dgm:cxn modelId="{1B27909B-19B2-41AF-B46E-4F3B20AE764D}" srcId="{7FAB674C-F1A8-400C-9BA1-65AF647E14C5}" destId="{0418840E-321C-47C4-A6A4-28523E14E88C}" srcOrd="1" destOrd="0" parTransId="{B39EB42C-6E26-4F85-B021-84166722473B}" sibTransId="{2A8FF813-702A-473E-BCC9-66E035A02BC6}"/>
    <dgm:cxn modelId="{88B2E57E-BC14-4DD7-B6C2-1E431406CB15}" type="presOf" srcId="{7FAB674C-F1A8-400C-9BA1-65AF647E14C5}" destId="{C38E6C76-EEAB-4DB1-BFEB-F42D120037CD}" srcOrd="0" destOrd="0" presId="urn:microsoft.com/office/officeart/2011/layout/CircleProcess"/>
    <dgm:cxn modelId="{86789286-C97A-43AE-93CE-7A2D9C23CF0F}" type="presOf" srcId="{0418840E-321C-47C4-A6A4-28523E14E88C}" destId="{F9DC60D8-1AF8-42F2-AF86-DDA1B086F083}" srcOrd="0" destOrd="0" presId="urn:microsoft.com/office/officeart/2011/layout/CircleProcess"/>
    <dgm:cxn modelId="{A8D01E56-48A0-4851-AB2D-A410EE0C904D}" srcId="{7FAB674C-F1A8-400C-9BA1-65AF647E14C5}" destId="{EC3DFE7F-CB4C-4F1D-AB25-EAD7182CD412}" srcOrd="2" destOrd="0" parTransId="{94FD636B-1DCB-4337-9605-4A71C037852F}" sibTransId="{A8314B7F-CFFB-48BF-958F-F2C05D060957}"/>
    <dgm:cxn modelId="{209B2A09-F707-4188-A0AB-D94FF8D08175}" type="presOf" srcId="{EC3DFE7F-CB4C-4F1D-AB25-EAD7182CD412}" destId="{D90A2D38-0544-4F2C-9360-EA53FD167437}" srcOrd="1" destOrd="0" presId="urn:microsoft.com/office/officeart/2011/layout/CircleProcess"/>
    <dgm:cxn modelId="{D13E058F-82B2-491B-A5B8-FD0A20150F97}" type="presOf" srcId="{0418840E-321C-47C4-A6A4-28523E14E88C}" destId="{9E1C43F3-E213-46B7-A0C0-487E99DD5166}" srcOrd="1" destOrd="0" presId="urn:microsoft.com/office/officeart/2011/layout/CircleProcess"/>
    <dgm:cxn modelId="{2B485A15-FC39-47E5-B191-644309367ABF}" type="presParOf" srcId="{C38E6C76-EEAB-4DB1-BFEB-F42D120037CD}" destId="{ADA78F82-91A5-43B8-8DD4-3C08F81755D0}" srcOrd="0" destOrd="0" presId="urn:microsoft.com/office/officeart/2011/layout/CircleProcess"/>
    <dgm:cxn modelId="{A9548003-B12C-4CFE-B8D0-F39153FF0AC5}" type="presParOf" srcId="{ADA78F82-91A5-43B8-8DD4-3C08F81755D0}" destId="{C07CBC6A-A6F2-4009-8568-5A82B164E4AE}" srcOrd="0" destOrd="0" presId="urn:microsoft.com/office/officeart/2011/layout/CircleProcess"/>
    <dgm:cxn modelId="{D330C18B-14AC-42CB-93E2-1AD021A59C41}" type="presParOf" srcId="{C38E6C76-EEAB-4DB1-BFEB-F42D120037CD}" destId="{0DA52B39-3971-4321-8248-E64EA450CD61}" srcOrd="1" destOrd="0" presId="urn:microsoft.com/office/officeart/2011/layout/CircleProcess"/>
    <dgm:cxn modelId="{858DE23A-9121-4139-9AC9-77B1F562A38A}" type="presParOf" srcId="{0DA52B39-3971-4321-8248-E64EA450CD61}" destId="{D79E4C93-2908-48DE-BEFB-03C53BA69014}" srcOrd="0" destOrd="0" presId="urn:microsoft.com/office/officeart/2011/layout/CircleProcess"/>
    <dgm:cxn modelId="{082327E5-6BEC-4A30-B622-569AD72406C5}" type="presParOf" srcId="{C38E6C76-EEAB-4DB1-BFEB-F42D120037CD}" destId="{D90A2D38-0544-4F2C-9360-EA53FD167437}" srcOrd="2" destOrd="0" presId="urn:microsoft.com/office/officeart/2011/layout/CircleProcess"/>
    <dgm:cxn modelId="{F093A850-B2FD-4270-8A0E-08CDF4732116}" type="presParOf" srcId="{C38E6C76-EEAB-4DB1-BFEB-F42D120037CD}" destId="{B2C65730-EB52-4127-9C84-6363569407BE}" srcOrd="3" destOrd="0" presId="urn:microsoft.com/office/officeart/2011/layout/CircleProcess"/>
    <dgm:cxn modelId="{B6BE710D-8774-488F-B37B-F54FE35786B7}" type="presParOf" srcId="{B2C65730-EB52-4127-9C84-6363569407BE}" destId="{46C16D87-D7CB-443A-A1B2-08A241A60D6A}" srcOrd="0" destOrd="0" presId="urn:microsoft.com/office/officeart/2011/layout/CircleProcess"/>
    <dgm:cxn modelId="{52DD4328-DBB6-4EA5-A779-F9868DCF39AB}" type="presParOf" srcId="{C38E6C76-EEAB-4DB1-BFEB-F42D120037CD}" destId="{1385AF3D-88A6-4604-BEBC-F15738B22007}" srcOrd="4" destOrd="0" presId="urn:microsoft.com/office/officeart/2011/layout/CircleProcess"/>
    <dgm:cxn modelId="{6F07F5CA-E7D3-45A2-B95A-AFDBEBE03F88}" type="presParOf" srcId="{1385AF3D-88A6-4604-BEBC-F15738B22007}" destId="{F9DC60D8-1AF8-42F2-AF86-DDA1B086F083}" srcOrd="0" destOrd="0" presId="urn:microsoft.com/office/officeart/2011/layout/CircleProcess"/>
    <dgm:cxn modelId="{20DD4DB0-AFD3-4C9F-9820-09611774F7AB}" type="presParOf" srcId="{C38E6C76-EEAB-4DB1-BFEB-F42D120037CD}" destId="{9E1C43F3-E213-46B7-A0C0-487E99DD5166}" srcOrd="5" destOrd="0" presId="urn:microsoft.com/office/officeart/2011/layout/CircleProcess"/>
    <dgm:cxn modelId="{81A5AABE-2A9F-4E5A-B440-592E8CF4EDF9}" type="presParOf" srcId="{C38E6C76-EEAB-4DB1-BFEB-F42D120037CD}" destId="{D993AE52-21E7-460D-8D00-799DDF0B6FDE}" srcOrd="6" destOrd="0" presId="urn:microsoft.com/office/officeart/2011/layout/CircleProcess"/>
    <dgm:cxn modelId="{482A36D9-D437-4BD8-A529-BB7A32DE9551}" type="presParOf" srcId="{D993AE52-21E7-460D-8D00-799DDF0B6FDE}" destId="{3DC1D470-F3A0-4A70-9F3E-A28DFC487AB4}" srcOrd="0" destOrd="0" presId="urn:microsoft.com/office/officeart/2011/layout/CircleProcess"/>
    <dgm:cxn modelId="{4B1D0A18-7127-4534-8E4D-9D58112B61F2}" type="presParOf" srcId="{C38E6C76-EEAB-4DB1-BFEB-F42D120037CD}" destId="{EE2B3E8A-EB2B-4613-AA3B-A2A1365F3AEC}" srcOrd="7" destOrd="0" presId="urn:microsoft.com/office/officeart/2011/layout/CircleProcess"/>
    <dgm:cxn modelId="{262D6A68-8D64-4560-ABD2-9D7DCD2E3ED2}" type="presParOf" srcId="{EE2B3E8A-EB2B-4613-AA3B-A2A1365F3AEC}" destId="{C44E8B4D-A6C2-4BF0-ABF7-D17532188C47}" srcOrd="0" destOrd="0" presId="urn:microsoft.com/office/officeart/2011/layout/CircleProcess"/>
    <dgm:cxn modelId="{C7D8070E-6469-44AD-9F3B-D4DAF092A768}" type="presParOf" srcId="{C38E6C76-EEAB-4DB1-BFEB-F42D120037CD}" destId="{A670C786-FC6D-4C11-AD55-F7202B829523}" srcOrd="8" destOrd="0" presId="urn:microsoft.com/office/officeart/2011/layout/Circle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59056B07-389D-44B7-9540-F9FC88CEABA9}" type="doc">
      <dgm:prSet loTypeId="urn:microsoft.com/office/officeart/2009/layout/ReverseList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B063687-8743-4B74-AA0B-A3492B632180}">
      <dgm:prSet phldrT="[Text]" custT="1">
        <dgm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pPr algn="ctr"/>
          <a:r>
            <a:rPr lang="sr-Cyrl-RS" sz="3600" b="1" dirty="0" smtClean="0">
              <a:solidFill>
                <a:schemeClr val="bg1"/>
              </a:solidFill>
            </a:rPr>
            <a:t>ПИТАЊА И ОДГОВОРИ</a:t>
          </a:r>
          <a:endParaRPr lang="en-US" sz="3600" b="1" dirty="0">
            <a:solidFill>
              <a:schemeClr val="bg1"/>
            </a:solidFill>
          </a:endParaRPr>
        </a:p>
      </dgm:t>
    </dgm:pt>
    <dgm:pt modelId="{A3FC8BE8-6089-45DA-8BF4-D114C2237690}" type="parTrans" cxnId="{2511D14C-4A5B-4EEF-9952-86D0E65224A6}">
      <dgm:prSet/>
      <dgm:spPr/>
      <dgm:t>
        <a:bodyPr/>
        <a:lstStyle/>
        <a:p>
          <a:endParaRPr lang="en-US"/>
        </a:p>
      </dgm:t>
    </dgm:pt>
    <dgm:pt modelId="{A3480140-DA91-4601-B99D-E7C6C4BE15BE}" type="sibTrans" cxnId="{2511D14C-4A5B-4EEF-9952-86D0E65224A6}">
      <dgm:prSet/>
      <dgm:spPr/>
      <dgm:t>
        <a:bodyPr/>
        <a:lstStyle/>
        <a:p>
          <a:endParaRPr lang="en-US"/>
        </a:p>
      </dgm:t>
    </dgm:pt>
    <dgm:pt modelId="{6A279D23-2526-41FE-916C-F3043C0282C1}" type="pres">
      <dgm:prSet presAssocID="{59056B07-389D-44B7-9540-F9FC88CEABA9}" presName="Name0" presStyleCnt="0">
        <dgm:presLayoutVars>
          <dgm:chMax val="2"/>
          <dgm:chPref val="2"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E88CE587-4851-4B90-82D8-EEAA2BD61BB3}" type="pres">
      <dgm:prSet presAssocID="{59056B07-389D-44B7-9540-F9FC88CEABA9}" presName="LeftText" presStyleLbl="revTx" presStyleIdx="0" presStyleCnt="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CB27432-7121-41E0-A34E-8E1FE361AD37}" type="pres">
      <dgm:prSet presAssocID="{59056B07-389D-44B7-9540-F9FC88CEABA9}" presName="LeftNode" presStyleLbl="bgImgPlace1" presStyleIdx="0" presStyleCnt="1" custScaleX="87490" custScaleY="20001" custLinFactNeighborX="-68392" custLinFactNeighborY="-35861">
        <dgm:presLayoutVars>
          <dgm:chMax val="2"/>
          <dgm:chPref val="2"/>
        </dgm:presLayoutVars>
      </dgm:prSet>
      <dgm:spPr/>
      <dgm:t>
        <a:bodyPr/>
        <a:lstStyle/>
        <a:p>
          <a:endParaRPr lang="en-US"/>
        </a:p>
      </dgm:t>
    </dgm:pt>
  </dgm:ptLst>
  <dgm:cxnLst>
    <dgm:cxn modelId="{2511D14C-4A5B-4EEF-9952-86D0E65224A6}" srcId="{59056B07-389D-44B7-9540-F9FC88CEABA9}" destId="{CB063687-8743-4B74-AA0B-A3492B632180}" srcOrd="0" destOrd="0" parTransId="{A3FC8BE8-6089-45DA-8BF4-D114C2237690}" sibTransId="{A3480140-DA91-4601-B99D-E7C6C4BE15BE}"/>
    <dgm:cxn modelId="{BCB1E105-A20D-466E-9CDB-3BC480C0DCAF}" type="presOf" srcId="{CB063687-8743-4B74-AA0B-A3492B632180}" destId="{E88CE587-4851-4B90-82D8-EEAA2BD61BB3}" srcOrd="0" destOrd="0" presId="urn:microsoft.com/office/officeart/2009/layout/ReverseList"/>
    <dgm:cxn modelId="{9A0DD342-A59C-4D3A-8425-E9DC9F0A72BA}" type="presOf" srcId="{59056B07-389D-44B7-9540-F9FC88CEABA9}" destId="{6A279D23-2526-41FE-916C-F3043C0282C1}" srcOrd="0" destOrd="0" presId="urn:microsoft.com/office/officeart/2009/layout/ReverseList"/>
    <dgm:cxn modelId="{D252BA86-FE64-499D-BBF1-59AAF36FAE90}" type="presOf" srcId="{CB063687-8743-4B74-AA0B-A3492B632180}" destId="{9CB27432-7121-41E0-A34E-8E1FE361AD37}" srcOrd="1" destOrd="0" presId="urn:microsoft.com/office/officeart/2009/layout/ReverseList"/>
    <dgm:cxn modelId="{1F637DFF-99D1-4315-B66E-133B9183BCD8}" type="presParOf" srcId="{6A279D23-2526-41FE-916C-F3043C0282C1}" destId="{E88CE587-4851-4B90-82D8-EEAA2BD61BB3}" srcOrd="0" destOrd="0" presId="urn:microsoft.com/office/officeart/2009/layout/ReverseList"/>
    <dgm:cxn modelId="{462E8DFE-BE9B-4E53-9324-6644B6B9273B}" type="presParOf" srcId="{6A279D23-2526-41FE-916C-F3043C0282C1}" destId="{9CB27432-7121-41E0-A34E-8E1FE361AD37}" srcOrd="1" destOrd="0" presId="urn:microsoft.com/office/officeart/2009/layout/Reverse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7B57D0D6-1F16-4FDF-93E7-63D93A314337}" type="doc">
      <dgm:prSet loTypeId="urn:microsoft.com/office/officeart/2008/layout/VerticalCurvedList" loCatId="list" qsTypeId="urn:microsoft.com/office/officeart/2005/8/quickstyle/simple2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42AD236E-CCC8-4FAD-BCFE-8EEB2AD4ABC5}">
      <dgm:prSet>
        <dgm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sr-Cyrl-RS" dirty="0" smtClean="0"/>
            <a:t>Повећава д</a:t>
          </a:r>
          <a:r>
            <a:rPr lang="ru-RU" dirty="0" smtClean="0"/>
            <a:t>оступност  информација о дојењу</a:t>
          </a:r>
        </a:p>
      </dgm:t>
    </dgm:pt>
    <dgm:pt modelId="{63B9D49F-0441-4E4F-B4CB-5315DF20359F}" type="parTrans" cxnId="{C4C07FC2-2DAF-4EA9-B79E-8CDC51DE0F4E}">
      <dgm:prSet/>
      <dgm:spPr/>
      <dgm:t>
        <a:bodyPr/>
        <a:lstStyle/>
        <a:p>
          <a:endParaRPr lang="en-US"/>
        </a:p>
      </dgm:t>
    </dgm:pt>
    <dgm:pt modelId="{5943A04D-3FCD-41B7-931D-22F2AEF52552}" type="sibTrans" cxnId="{C4C07FC2-2DAF-4EA9-B79E-8CDC51DE0F4E}">
      <dgm:prSet>
        <dgm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endParaRPr lang="en-US"/>
        </a:p>
      </dgm:t>
    </dgm:pt>
    <dgm:pt modelId="{973A13DD-5D2E-4A0C-8C96-0F227349292E}">
      <dgm:prSet>
        <dgm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dirty="0" smtClean="0">
              <a:cs typeface="Times New Roman" panose="02020603050405020304" pitchFamily="18" charset="0"/>
            </a:rPr>
            <a:t>Подиже општу свест у друштву о важности дојења</a:t>
          </a:r>
          <a:endParaRPr lang="sr-Latn-RS" dirty="0">
            <a:cs typeface="Times New Roman" panose="02020603050405020304" pitchFamily="18" charset="0"/>
          </a:endParaRPr>
        </a:p>
      </dgm:t>
    </dgm:pt>
    <dgm:pt modelId="{1DCBE791-BD11-4087-8370-A22D6A2A21BE}" type="parTrans" cxnId="{14442282-C460-4E0F-BC4B-0B5BEAFD911C}">
      <dgm:prSet/>
      <dgm:spPr/>
      <dgm:t>
        <a:bodyPr/>
        <a:lstStyle/>
        <a:p>
          <a:endParaRPr lang="en-US"/>
        </a:p>
      </dgm:t>
    </dgm:pt>
    <dgm:pt modelId="{A99776CD-37D6-4598-8A4A-216B999EDDD1}" type="sibTrans" cxnId="{14442282-C460-4E0F-BC4B-0B5BEAFD911C}">
      <dgm:prSet/>
      <dgm:spPr/>
      <dgm:t>
        <a:bodyPr/>
        <a:lstStyle/>
        <a:p>
          <a:endParaRPr lang="en-US"/>
        </a:p>
      </dgm:t>
    </dgm:pt>
    <dgm:pt modelId="{9534C900-681E-4CB0-A38B-4157C436D1D5}">
      <dgm:prSet>
        <dgm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dirty="0" smtClean="0">
              <a:cs typeface="Times New Roman" panose="02020603050405020304" pitchFamily="18" charset="0"/>
            </a:rPr>
            <a:t>Допуњава знање о лактацији и дојењу </a:t>
          </a:r>
        </a:p>
      </dgm:t>
    </dgm:pt>
    <dgm:pt modelId="{F0436902-1087-4451-A326-4854E403E5BA}" type="parTrans" cxnId="{36042731-968A-45A7-B33F-249F3EB562CD}">
      <dgm:prSet/>
      <dgm:spPr/>
      <dgm:t>
        <a:bodyPr/>
        <a:lstStyle/>
        <a:p>
          <a:endParaRPr lang="en-US"/>
        </a:p>
      </dgm:t>
    </dgm:pt>
    <dgm:pt modelId="{4EB05E38-2D72-4E7A-8C0D-3D45B6B20616}" type="sibTrans" cxnId="{36042731-968A-45A7-B33F-249F3EB562CD}">
      <dgm:prSet/>
      <dgm:spPr/>
      <dgm:t>
        <a:bodyPr/>
        <a:lstStyle/>
        <a:p>
          <a:endParaRPr lang="en-US"/>
        </a:p>
      </dgm:t>
    </dgm:pt>
    <dgm:pt modelId="{C5F224E6-8D42-4A92-9177-F30913E28A23}">
      <dgm:prSet>
        <dgm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sr-Cyrl-RS" dirty="0" smtClean="0">
              <a:cs typeface="Times New Roman" panose="02020603050405020304" pitchFamily="18" charset="0"/>
            </a:rPr>
            <a:t>Пружа подршку мајкама које доје</a:t>
          </a:r>
        </a:p>
      </dgm:t>
    </dgm:pt>
    <dgm:pt modelId="{945E130C-A9B4-4F0A-8AF7-0F6796429730}" type="parTrans" cxnId="{C10C1275-773A-4E8E-BFB0-39C8E2369D06}">
      <dgm:prSet/>
      <dgm:spPr/>
      <dgm:t>
        <a:bodyPr/>
        <a:lstStyle/>
        <a:p>
          <a:endParaRPr lang="en-US"/>
        </a:p>
      </dgm:t>
    </dgm:pt>
    <dgm:pt modelId="{053F79AF-3B0A-442F-A10C-8DE2F0E097A1}" type="sibTrans" cxnId="{C10C1275-773A-4E8E-BFB0-39C8E2369D06}">
      <dgm:prSet/>
      <dgm:spPr/>
      <dgm:t>
        <a:bodyPr/>
        <a:lstStyle/>
        <a:p>
          <a:endParaRPr lang="en-US"/>
        </a:p>
      </dgm:t>
    </dgm:pt>
    <dgm:pt modelId="{2D4F923E-3A10-4FF7-9085-275C76A0A54D}">
      <dgm:prSet>
        <dgm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sr-Cyrl-RS" smtClean="0">
              <a:cs typeface="Times New Roman" panose="02020603050405020304" pitchFamily="18" charset="0"/>
            </a:rPr>
            <a:t>Обучава вештинама потребним за дојење</a:t>
          </a:r>
          <a:endParaRPr lang="en-US"/>
        </a:p>
      </dgm:t>
    </dgm:pt>
    <dgm:pt modelId="{A81A87A8-528B-47DA-9F40-1EC6DE744B33}" type="parTrans" cxnId="{772534D7-7C77-4CE8-9066-ED7C82D09654}">
      <dgm:prSet/>
      <dgm:spPr/>
      <dgm:t>
        <a:bodyPr/>
        <a:lstStyle/>
        <a:p>
          <a:endParaRPr lang="en-US"/>
        </a:p>
      </dgm:t>
    </dgm:pt>
    <dgm:pt modelId="{46F79D6C-C889-408A-A873-70FFA387C628}" type="sibTrans" cxnId="{772534D7-7C77-4CE8-9066-ED7C82D09654}">
      <dgm:prSet/>
      <dgm:spPr/>
      <dgm:t>
        <a:bodyPr/>
        <a:lstStyle/>
        <a:p>
          <a:endParaRPr lang="en-US"/>
        </a:p>
      </dgm:t>
    </dgm:pt>
    <dgm:pt modelId="{1405A41A-1A78-48C8-A595-36C77C78805E}">
      <dgm:prSet>
        <dgm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dirty="0" smtClean="0"/>
            <a:t>Уједначава ставове здравствених радника</a:t>
          </a:r>
          <a:endParaRPr lang="ru-RU" dirty="0"/>
        </a:p>
      </dgm:t>
    </dgm:pt>
    <dgm:pt modelId="{C6EA5258-90D3-48DB-A02C-8E3A20D44814}" type="parTrans" cxnId="{ECFFEEF3-EFEA-4859-B5D7-F1CFE3455402}">
      <dgm:prSet/>
      <dgm:spPr/>
      <dgm:t>
        <a:bodyPr/>
        <a:lstStyle/>
        <a:p>
          <a:endParaRPr lang="en-US"/>
        </a:p>
      </dgm:t>
    </dgm:pt>
    <dgm:pt modelId="{4D85160D-E272-4D7B-9FE7-C905EE5ED060}" type="sibTrans" cxnId="{ECFFEEF3-EFEA-4859-B5D7-F1CFE3455402}">
      <dgm:prSet/>
      <dgm:spPr/>
      <dgm:t>
        <a:bodyPr/>
        <a:lstStyle/>
        <a:p>
          <a:endParaRPr lang="en-US"/>
        </a:p>
      </dgm:t>
    </dgm:pt>
    <dgm:pt modelId="{EF4339B1-6DD1-4711-B802-0A2F2BDAF7E7}" type="pres">
      <dgm:prSet presAssocID="{7B57D0D6-1F16-4FDF-93E7-63D93A314337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n-US"/>
        </a:p>
      </dgm:t>
    </dgm:pt>
    <dgm:pt modelId="{14D47395-F5CD-4A53-B297-3800CA0E52A2}" type="pres">
      <dgm:prSet presAssocID="{7B57D0D6-1F16-4FDF-93E7-63D93A314337}" presName="Name1" presStyleCnt="0"/>
      <dgm:spPr/>
      <dgm:t>
        <a:bodyPr/>
        <a:lstStyle/>
        <a:p>
          <a:endParaRPr lang="en-US"/>
        </a:p>
      </dgm:t>
    </dgm:pt>
    <dgm:pt modelId="{7B82B8C2-4DC1-4B98-A4C2-7B7F398B2306}" type="pres">
      <dgm:prSet presAssocID="{7B57D0D6-1F16-4FDF-93E7-63D93A314337}" presName="cycle" presStyleCnt="0"/>
      <dgm:spPr/>
      <dgm:t>
        <a:bodyPr/>
        <a:lstStyle/>
        <a:p>
          <a:endParaRPr lang="en-US"/>
        </a:p>
      </dgm:t>
    </dgm:pt>
    <dgm:pt modelId="{74F4AA50-2889-4B8A-B1AB-A64ADD0EA091}" type="pres">
      <dgm:prSet presAssocID="{7B57D0D6-1F16-4FDF-93E7-63D93A314337}" presName="srcNode" presStyleLbl="node1" presStyleIdx="0" presStyleCnt="6"/>
      <dgm:spPr/>
      <dgm:t>
        <a:bodyPr/>
        <a:lstStyle/>
        <a:p>
          <a:endParaRPr lang="en-US"/>
        </a:p>
      </dgm:t>
    </dgm:pt>
    <dgm:pt modelId="{E7017DDB-B68B-4C29-854C-7DB3E067BDD7}" type="pres">
      <dgm:prSet presAssocID="{7B57D0D6-1F16-4FDF-93E7-63D93A314337}" presName="conn" presStyleLbl="parChTrans1D2" presStyleIdx="0" presStyleCnt="1"/>
      <dgm:spPr/>
      <dgm:t>
        <a:bodyPr/>
        <a:lstStyle/>
        <a:p>
          <a:endParaRPr lang="en-US"/>
        </a:p>
      </dgm:t>
    </dgm:pt>
    <dgm:pt modelId="{89D98B99-5CDB-4998-A6E1-35DC888200C5}" type="pres">
      <dgm:prSet presAssocID="{7B57D0D6-1F16-4FDF-93E7-63D93A314337}" presName="extraNode" presStyleLbl="node1" presStyleIdx="0" presStyleCnt="6"/>
      <dgm:spPr/>
      <dgm:t>
        <a:bodyPr/>
        <a:lstStyle/>
        <a:p>
          <a:endParaRPr lang="en-US"/>
        </a:p>
      </dgm:t>
    </dgm:pt>
    <dgm:pt modelId="{07213CDB-A06D-40DD-9264-35E8C53ACD2A}" type="pres">
      <dgm:prSet presAssocID="{7B57D0D6-1F16-4FDF-93E7-63D93A314337}" presName="dstNode" presStyleLbl="node1" presStyleIdx="0" presStyleCnt="6"/>
      <dgm:spPr/>
      <dgm:t>
        <a:bodyPr/>
        <a:lstStyle/>
        <a:p>
          <a:endParaRPr lang="en-US"/>
        </a:p>
      </dgm:t>
    </dgm:pt>
    <dgm:pt modelId="{F1CB586B-0D51-48AD-825C-02C9AEF39DB6}" type="pres">
      <dgm:prSet presAssocID="{42AD236E-CCC8-4FAD-BCFE-8EEB2AD4ABC5}" presName="text_1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4B76488-3651-48A9-A865-2A4F1C0BA8C5}" type="pres">
      <dgm:prSet presAssocID="{42AD236E-CCC8-4FAD-BCFE-8EEB2AD4ABC5}" presName="accent_1" presStyleCnt="0"/>
      <dgm:spPr/>
      <dgm:t>
        <a:bodyPr/>
        <a:lstStyle/>
        <a:p>
          <a:endParaRPr lang="en-US"/>
        </a:p>
      </dgm:t>
    </dgm:pt>
    <dgm:pt modelId="{298E4664-9987-4EAF-8CD8-439E9AFC3F34}" type="pres">
      <dgm:prSet presAssocID="{42AD236E-CCC8-4FAD-BCFE-8EEB2AD4ABC5}" presName="accentRepeatNode" presStyleLbl="solidFgAcc1" presStyleIdx="0" presStyleCnt="6">
        <dgm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endParaRPr lang="en-US"/>
        </a:p>
      </dgm:t>
    </dgm:pt>
    <dgm:pt modelId="{8F0877F2-02AA-4D7D-A7B2-9279A71025B4}" type="pres">
      <dgm:prSet presAssocID="{973A13DD-5D2E-4A0C-8C96-0F227349292E}" presName="text_2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CEAE62F-2570-441D-AECB-9ADED834D34A}" type="pres">
      <dgm:prSet presAssocID="{973A13DD-5D2E-4A0C-8C96-0F227349292E}" presName="accent_2" presStyleCnt="0"/>
      <dgm:spPr/>
      <dgm:t>
        <a:bodyPr/>
        <a:lstStyle/>
        <a:p>
          <a:endParaRPr lang="en-US"/>
        </a:p>
      </dgm:t>
    </dgm:pt>
    <dgm:pt modelId="{8148EAE1-2205-4BB1-8666-516EE245928C}" type="pres">
      <dgm:prSet presAssocID="{973A13DD-5D2E-4A0C-8C96-0F227349292E}" presName="accentRepeatNode" presStyleLbl="solidFgAcc1" presStyleIdx="1" presStyleCnt="6">
        <dgm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endParaRPr lang="en-US"/>
        </a:p>
      </dgm:t>
    </dgm:pt>
    <dgm:pt modelId="{BEC81160-9BF8-4129-BF12-91E31EA5F2A6}" type="pres">
      <dgm:prSet presAssocID="{9534C900-681E-4CB0-A38B-4157C436D1D5}" presName="text_3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D056982-6CB5-493C-AD35-3EEC4E633483}" type="pres">
      <dgm:prSet presAssocID="{9534C900-681E-4CB0-A38B-4157C436D1D5}" presName="accent_3" presStyleCnt="0"/>
      <dgm:spPr/>
      <dgm:t>
        <a:bodyPr/>
        <a:lstStyle/>
        <a:p>
          <a:endParaRPr lang="en-US"/>
        </a:p>
      </dgm:t>
    </dgm:pt>
    <dgm:pt modelId="{55DC6FB8-230D-4C18-8B5B-9B2683F860B5}" type="pres">
      <dgm:prSet presAssocID="{9534C900-681E-4CB0-A38B-4157C436D1D5}" presName="accentRepeatNode" presStyleLbl="solidFgAcc1" presStyleIdx="2" presStyleCnt="6">
        <dgm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endParaRPr lang="en-US"/>
        </a:p>
      </dgm:t>
    </dgm:pt>
    <dgm:pt modelId="{FF7A7A53-C6CA-4319-85A7-D5FDA931D9E9}" type="pres">
      <dgm:prSet presAssocID="{C5F224E6-8D42-4A92-9177-F30913E28A23}" presName="text_4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D99FD80-106D-490F-88FD-5E4351F2AEDE}" type="pres">
      <dgm:prSet presAssocID="{C5F224E6-8D42-4A92-9177-F30913E28A23}" presName="accent_4" presStyleCnt="0"/>
      <dgm:spPr/>
      <dgm:t>
        <a:bodyPr/>
        <a:lstStyle/>
        <a:p>
          <a:endParaRPr lang="en-US"/>
        </a:p>
      </dgm:t>
    </dgm:pt>
    <dgm:pt modelId="{04998642-CA34-4181-A54A-729E44C9709D}" type="pres">
      <dgm:prSet presAssocID="{C5F224E6-8D42-4A92-9177-F30913E28A23}" presName="accentRepeatNode" presStyleLbl="solidFgAcc1" presStyleIdx="3" presStyleCnt="6">
        <dgm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endParaRPr lang="en-US"/>
        </a:p>
      </dgm:t>
    </dgm:pt>
    <dgm:pt modelId="{A4028CA1-2AF5-4C6D-9A23-4CA3FE731935}" type="pres">
      <dgm:prSet presAssocID="{1405A41A-1A78-48C8-A595-36C77C78805E}" presName="text_5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68347AE-CA55-47DA-B909-AC7357DD2FCA}" type="pres">
      <dgm:prSet presAssocID="{1405A41A-1A78-48C8-A595-36C77C78805E}" presName="accent_5" presStyleCnt="0"/>
      <dgm:spPr/>
      <dgm:t>
        <a:bodyPr/>
        <a:lstStyle/>
        <a:p>
          <a:endParaRPr lang="en-US"/>
        </a:p>
      </dgm:t>
    </dgm:pt>
    <dgm:pt modelId="{747B5A77-F8FC-4798-AF41-555098E8F6FF}" type="pres">
      <dgm:prSet presAssocID="{1405A41A-1A78-48C8-A595-36C77C78805E}" presName="accentRepeatNode" presStyleLbl="solidFgAcc1" presStyleIdx="4" presStyleCnt="6">
        <dgm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endParaRPr lang="en-US"/>
        </a:p>
      </dgm:t>
    </dgm:pt>
    <dgm:pt modelId="{9C8113F9-CA4E-4B8C-97B0-0B417BE20F6B}" type="pres">
      <dgm:prSet presAssocID="{2D4F923E-3A10-4FF7-9085-275C76A0A54D}" presName="text_6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1A99B03-714E-4771-9540-2257B9A0EF5E}" type="pres">
      <dgm:prSet presAssocID="{2D4F923E-3A10-4FF7-9085-275C76A0A54D}" presName="accent_6" presStyleCnt="0"/>
      <dgm:spPr/>
      <dgm:t>
        <a:bodyPr/>
        <a:lstStyle/>
        <a:p>
          <a:endParaRPr lang="en-US"/>
        </a:p>
      </dgm:t>
    </dgm:pt>
    <dgm:pt modelId="{C06505B1-1FC5-41D7-B10A-33A691E948C7}" type="pres">
      <dgm:prSet presAssocID="{2D4F923E-3A10-4FF7-9085-275C76A0A54D}" presName="accentRepeatNode" presStyleLbl="solidFgAcc1" presStyleIdx="5" presStyleCnt="6" custLinFactNeighborX="-10469" custLinFactNeighborY="-4023">
        <dgm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endParaRPr lang="en-US"/>
        </a:p>
      </dgm:t>
    </dgm:pt>
  </dgm:ptLst>
  <dgm:cxnLst>
    <dgm:cxn modelId="{C4C07FC2-2DAF-4EA9-B79E-8CDC51DE0F4E}" srcId="{7B57D0D6-1F16-4FDF-93E7-63D93A314337}" destId="{42AD236E-CCC8-4FAD-BCFE-8EEB2AD4ABC5}" srcOrd="0" destOrd="0" parTransId="{63B9D49F-0441-4E4F-B4CB-5315DF20359F}" sibTransId="{5943A04D-3FCD-41B7-931D-22F2AEF52552}"/>
    <dgm:cxn modelId="{14442282-C460-4E0F-BC4B-0B5BEAFD911C}" srcId="{7B57D0D6-1F16-4FDF-93E7-63D93A314337}" destId="{973A13DD-5D2E-4A0C-8C96-0F227349292E}" srcOrd="1" destOrd="0" parTransId="{1DCBE791-BD11-4087-8370-A22D6A2A21BE}" sibTransId="{A99776CD-37D6-4598-8A4A-216B999EDDD1}"/>
    <dgm:cxn modelId="{160F3765-A6D1-478C-AEDE-F1EB616F7D07}" type="presOf" srcId="{973A13DD-5D2E-4A0C-8C96-0F227349292E}" destId="{8F0877F2-02AA-4D7D-A7B2-9279A71025B4}" srcOrd="0" destOrd="0" presId="urn:microsoft.com/office/officeart/2008/layout/VerticalCurvedList"/>
    <dgm:cxn modelId="{C10C1275-773A-4E8E-BFB0-39C8E2369D06}" srcId="{7B57D0D6-1F16-4FDF-93E7-63D93A314337}" destId="{C5F224E6-8D42-4A92-9177-F30913E28A23}" srcOrd="3" destOrd="0" parTransId="{945E130C-A9B4-4F0A-8AF7-0F6796429730}" sibTransId="{053F79AF-3B0A-442F-A10C-8DE2F0E097A1}"/>
    <dgm:cxn modelId="{ECFFEEF3-EFEA-4859-B5D7-F1CFE3455402}" srcId="{7B57D0D6-1F16-4FDF-93E7-63D93A314337}" destId="{1405A41A-1A78-48C8-A595-36C77C78805E}" srcOrd="4" destOrd="0" parTransId="{C6EA5258-90D3-48DB-A02C-8E3A20D44814}" sibTransId="{4D85160D-E272-4D7B-9FE7-C905EE5ED060}"/>
    <dgm:cxn modelId="{1E114C59-0DE2-4452-9696-A227CD51C824}" type="presOf" srcId="{C5F224E6-8D42-4A92-9177-F30913E28A23}" destId="{FF7A7A53-C6CA-4319-85A7-D5FDA931D9E9}" srcOrd="0" destOrd="0" presId="urn:microsoft.com/office/officeart/2008/layout/VerticalCurvedList"/>
    <dgm:cxn modelId="{E7C389A3-3F9F-473B-B23E-F8C3B28D630E}" type="presOf" srcId="{1405A41A-1A78-48C8-A595-36C77C78805E}" destId="{A4028CA1-2AF5-4C6D-9A23-4CA3FE731935}" srcOrd="0" destOrd="0" presId="urn:microsoft.com/office/officeart/2008/layout/VerticalCurvedList"/>
    <dgm:cxn modelId="{3DF6D078-0876-4D09-A532-C3B1C1F0E49E}" type="presOf" srcId="{9534C900-681E-4CB0-A38B-4157C436D1D5}" destId="{BEC81160-9BF8-4129-BF12-91E31EA5F2A6}" srcOrd="0" destOrd="0" presId="urn:microsoft.com/office/officeart/2008/layout/VerticalCurvedList"/>
    <dgm:cxn modelId="{36042731-968A-45A7-B33F-249F3EB562CD}" srcId="{7B57D0D6-1F16-4FDF-93E7-63D93A314337}" destId="{9534C900-681E-4CB0-A38B-4157C436D1D5}" srcOrd="2" destOrd="0" parTransId="{F0436902-1087-4451-A326-4854E403E5BA}" sibTransId="{4EB05E38-2D72-4E7A-8C0D-3D45B6B20616}"/>
    <dgm:cxn modelId="{28D0A798-46E3-4030-99A7-E492B295344C}" type="presOf" srcId="{2D4F923E-3A10-4FF7-9085-275C76A0A54D}" destId="{9C8113F9-CA4E-4B8C-97B0-0B417BE20F6B}" srcOrd="0" destOrd="0" presId="urn:microsoft.com/office/officeart/2008/layout/VerticalCurvedList"/>
    <dgm:cxn modelId="{3F9E60E2-9437-4B5B-96E0-9EA2DA2FB7A0}" type="presOf" srcId="{7B57D0D6-1F16-4FDF-93E7-63D93A314337}" destId="{EF4339B1-6DD1-4711-B802-0A2F2BDAF7E7}" srcOrd="0" destOrd="0" presId="urn:microsoft.com/office/officeart/2008/layout/VerticalCurvedList"/>
    <dgm:cxn modelId="{772534D7-7C77-4CE8-9066-ED7C82D09654}" srcId="{7B57D0D6-1F16-4FDF-93E7-63D93A314337}" destId="{2D4F923E-3A10-4FF7-9085-275C76A0A54D}" srcOrd="5" destOrd="0" parTransId="{A81A87A8-528B-47DA-9F40-1EC6DE744B33}" sibTransId="{46F79D6C-C889-408A-A873-70FFA387C628}"/>
    <dgm:cxn modelId="{8B24A17E-D852-4C8F-8EB0-446657FC6C4E}" type="presOf" srcId="{42AD236E-CCC8-4FAD-BCFE-8EEB2AD4ABC5}" destId="{F1CB586B-0D51-48AD-825C-02C9AEF39DB6}" srcOrd="0" destOrd="0" presId="urn:microsoft.com/office/officeart/2008/layout/VerticalCurvedList"/>
    <dgm:cxn modelId="{0D1FFB89-A64B-4A6B-8786-DFAD20780EA5}" type="presOf" srcId="{5943A04D-3FCD-41B7-931D-22F2AEF52552}" destId="{E7017DDB-B68B-4C29-854C-7DB3E067BDD7}" srcOrd="0" destOrd="0" presId="urn:microsoft.com/office/officeart/2008/layout/VerticalCurvedList"/>
    <dgm:cxn modelId="{37295DEB-F77E-418D-92FD-A2521F25BF91}" type="presParOf" srcId="{EF4339B1-6DD1-4711-B802-0A2F2BDAF7E7}" destId="{14D47395-F5CD-4A53-B297-3800CA0E52A2}" srcOrd="0" destOrd="0" presId="urn:microsoft.com/office/officeart/2008/layout/VerticalCurvedList"/>
    <dgm:cxn modelId="{E10A55B3-BEE9-4E6A-82DA-DD0C15B142B8}" type="presParOf" srcId="{14D47395-F5CD-4A53-B297-3800CA0E52A2}" destId="{7B82B8C2-4DC1-4B98-A4C2-7B7F398B2306}" srcOrd="0" destOrd="0" presId="urn:microsoft.com/office/officeart/2008/layout/VerticalCurvedList"/>
    <dgm:cxn modelId="{CE5B18B9-9DF6-4E4F-91C6-F1AFF42F27DB}" type="presParOf" srcId="{7B82B8C2-4DC1-4B98-A4C2-7B7F398B2306}" destId="{74F4AA50-2889-4B8A-B1AB-A64ADD0EA091}" srcOrd="0" destOrd="0" presId="urn:microsoft.com/office/officeart/2008/layout/VerticalCurvedList"/>
    <dgm:cxn modelId="{C5548734-C3CA-4FB5-A967-0C45213ECD5E}" type="presParOf" srcId="{7B82B8C2-4DC1-4B98-A4C2-7B7F398B2306}" destId="{E7017DDB-B68B-4C29-854C-7DB3E067BDD7}" srcOrd="1" destOrd="0" presId="urn:microsoft.com/office/officeart/2008/layout/VerticalCurvedList"/>
    <dgm:cxn modelId="{EC8EAE19-B6F1-47FD-AE1A-E708FFD81ACB}" type="presParOf" srcId="{7B82B8C2-4DC1-4B98-A4C2-7B7F398B2306}" destId="{89D98B99-5CDB-4998-A6E1-35DC888200C5}" srcOrd="2" destOrd="0" presId="urn:microsoft.com/office/officeart/2008/layout/VerticalCurvedList"/>
    <dgm:cxn modelId="{3280C78F-2A91-42B4-910C-91A952E4015F}" type="presParOf" srcId="{7B82B8C2-4DC1-4B98-A4C2-7B7F398B2306}" destId="{07213CDB-A06D-40DD-9264-35E8C53ACD2A}" srcOrd="3" destOrd="0" presId="urn:microsoft.com/office/officeart/2008/layout/VerticalCurvedList"/>
    <dgm:cxn modelId="{09A68D80-57AE-45CB-903D-60E11C3E09C2}" type="presParOf" srcId="{14D47395-F5CD-4A53-B297-3800CA0E52A2}" destId="{F1CB586B-0D51-48AD-825C-02C9AEF39DB6}" srcOrd="1" destOrd="0" presId="urn:microsoft.com/office/officeart/2008/layout/VerticalCurvedList"/>
    <dgm:cxn modelId="{29FFF1C7-9506-4CD4-B1A3-970165815B8B}" type="presParOf" srcId="{14D47395-F5CD-4A53-B297-3800CA0E52A2}" destId="{44B76488-3651-48A9-A865-2A4F1C0BA8C5}" srcOrd="2" destOrd="0" presId="urn:microsoft.com/office/officeart/2008/layout/VerticalCurvedList"/>
    <dgm:cxn modelId="{13C6F31A-6AEA-4453-A665-B05B63421420}" type="presParOf" srcId="{44B76488-3651-48A9-A865-2A4F1C0BA8C5}" destId="{298E4664-9987-4EAF-8CD8-439E9AFC3F34}" srcOrd="0" destOrd="0" presId="urn:microsoft.com/office/officeart/2008/layout/VerticalCurvedList"/>
    <dgm:cxn modelId="{87A8F87C-1FFF-4FFD-A8AF-A98634BD34BD}" type="presParOf" srcId="{14D47395-F5CD-4A53-B297-3800CA0E52A2}" destId="{8F0877F2-02AA-4D7D-A7B2-9279A71025B4}" srcOrd="3" destOrd="0" presId="urn:microsoft.com/office/officeart/2008/layout/VerticalCurvedList"/>
    <dgm:cxn modelId="{99F18112-8DAB-4C15-A0DA-47D5ACD8B077}" type="presParOf" srcId="{14D47395-F5CD-4A53-B297-3800CA0E52A2}" destId="{4CEAE62F-2570-441D-AECB-9ADED834D34A}" srcOrd="4" destOrd="0" presId="urn:microsoft.com/office/officeart/2008/layout/VerticalCurvedList"/>
    <dgm:cxn modelId="{8479EEF2-4AE1-4F3F-8087-897F307E3F41}" type="presParOf" srcId="{4CEAE62F-2570-441D-AECB-9ADED834D34A}" destId="{8148EAE1-2205-4BB1-8666-516EE245928C}" srcOrd="0" destOrd="0" presId="urn:microsoft.com/office/officeart/2008/layout/VerticalCurvedList"/>
    <dgm:cxn modelId="{04A3C331-C23C-4EAA-BD30-57FE66120BAB}" type="presParOf" srcId="{14D47395-F5CD-4A53-B297-3800CA0E52A2}" destId="{BEC81160-9BF8-4129-BF12-91E31EA5F2A6}" srcOrd="5" destOrd="0" presId="urn:microsoft.com/office/officeart/2008/layout/VerticalCurvedList"/>
    <dgm:cxn modelId="{84A39D7B-F49C-4242-8E19-BE121D23E411}" type="presParOf" srcId="{14D47395-F5CD-4A53-B297-3800CA0E52A2}" destId="{BD056982-6CB5-493C-AD35-3EEC4E633483}" srcOrd="6" destOrd="0" presId="urn:microsoft.com/office/officeart/2008/layout/VerticalCurvedList"/>
    <dgm:cxn modelId="{E375710C-23C8-4D1C-8F78-E637B26CD0E0}" type="presParOf" srcId="{BD056982-6CB5-493C-AD35-3EEC4E633483}" destId="{55DC6FB8-230D-4C18-8B5B-9B2683F860B5}" srcOrd="0" destOrd="0" presId="urn:microsoft.com/office/officeart/2008/layout/VerticalCurvedList"/>
    <dgm:cxn modelId="{9F177AA4-99C6-4DB9-B3C8-504B5735D163}" type="presParOf" srcId="{14D47395-F5CD-4A53-B297-3800CA0E52A2}" destId="{FF7A7A53-C6CA-4319-85A7-D5FDA931D9E9}" srcOrd="7" destOrd="0" presId="urn:microsoft.com/office/officeart/2008/layout/VerticalCurvedList"/>
    <dgm:cxn modelId="{96059B83-1A64-4864-B0D8-BB4A114C4FC1}" type="presParOf" srcId="{14D47395-F5CD-4A53-B297-3800CA0E52A2}" destId="{0D99FD80-106D-490F-88FD-5E4351F2AEDE}" srcOrd="8" destOrd="0" presId="urn:microsoft.com/office/officeart/2008/layout/VerticalCurvedList"/>
    <dgm:cxn modelId="{27441490-F10F-46FF-9617-6EAE4B5533ED}" type="presParOf" srcId="{0D99FD80-106D-490F-88FD-5E4351F2AEDE}" destId="{04998642-CA34-4181-A54A-729E44C9709D}" srcOrd="0" destOrd="0" presId="urn:microsoft.com/office/officeart/2008/layout/VerticalCurvedList"/>
    <dgm:cxn modelId="{33556402-57C4-492C-ABA7-550B782DBD0E}" type="presParOf" srcId="{14D47395-F5CD-4A53-B297-3800CA0E52A2}" destId="{A4028CA1-2AF5-4C6D-9A23-4CA3FE731935}" srcOrd="9" destOrd="0" presId="urn:microsoft.com/office/officeart/2008/layout/VerticalCurvedList"/>
    <dgm:cxn modelId="{DE7B6880-181A-4775-8FE6-4EC9E8DE5368}" type="presParOf" srcId="{14D47395-F5CD-4A53-B297-3800CA0E52A2}" destId="{568347AE-CA55-47DA-B909-AC7357DD2FCA}" srcOrd="10" destOrd="0" presId="urn:microsoft.com/office/officeart/2008/layout/VerticalCurvedList"/>
    <dgm:cxn modelId="{ACF48768-EA24-4C83-90CD-1BE3F3450001}" type="presParOf" srcId="{568347AE-CA55-47DA-B909-AC7357DD2FCA}" destId="{747B5A77-F8FC-4798-AF41-555098E8F6FF}" srcOrd="0" destOrd="0" presId="urn:microsoft.com/office/officeart/2008/layout/VerticalCurvedList"/>
    <dgm:cxn modelId="{E5DE3B07-1793-4E2C-865E-99917C76A1E3}" type="presParOf" srcId="{14D47395-F5CD-4A53-B297-3800CA0E52A2}" destId="{9C8113F9-CA4E-4B8C-97B0-0B417BE20F6B}" srcOrd="11" destOrd="0" presId="urn:microsoft.com/office/officeart/2008/layout/VerticalCurvedList"/>
    <dgm:cxn modelId="{CF447B4B-E6F2-471C-A8D2-F2E13BC57A62}" type="presParOf" srcId="{14D47395-F5CD-4A53-B297-3800CA0E52A2}" destId="{F1A99B03-714E-4771-9540-2257B9A0EF5E}" srcOrd="12" destOrd="0" presId="urn:microsoft.com/office/officeart/2008/layout/VerticalCurvedList"/>
    <dgm:cxn modelId="{E5F3EC82-0040-4A30-BDB5-F81164FEDF1F}" type="presParOf" srcId="{F1A99B03-714E-4771-9540-2257B9A0EF5E}" destId="{C06505B1-1FC5-41D7-B10A-33A691E948C7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layout/CircleArrowProcess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1/layout/CircleProcess">
  <dgm:title val="Circle Process"/>
  <dgm:desc val="Use to show sequential steps in a process. Limited to eleven Level 1 shapes with an unlimited number of Level 2 shapes. Works best with small amounts of text. Unused text does not appear, but remains available if you switch layouts."/>
  <dgm:catLst>
    <dgm:cat type="process" pri="8500"/>
    <dgm:cat type="officeonline" pri="85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11"/>
      <dgm:chPref val="11"/>
      <dgm:dir/>
      <dgm:resizeHandles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0.638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Parent1" refType="w" fact="0.1667"/>
              <dgm:constr type="t" for="ch" forName="Parent1" refType="h" fact="0.1064"/>
              <dgm:constr type="w" for="ch" forName="Parent1" refType="w" fact="0.6667"/>
              <dgm:constr type="h" for="ch" forName="Parent1" refType="h" fact="0.4255"/>
              <dgm:constr type="l" for="ch" forName="Accent1" refType="w" fact="0"/>
              <dgm:constr type="t" for="ch" forName="Accent1" refType="h" fact="0"/>
              <dgm:constr type="w" for="ch" forName="Accent1" refType="w"/>
              <dgm:constr type="h" for="ch" forName="Accent1" refType="h" fact="0.6383"/>
              <dgm:constr type="l" for="ch" forName="ParentBackground1" refType="w" fact="0.0333"/>
              <dgm:constr type="t" for="ch" forName="ParentBackground1" refType="h" fact="0.0213"/>
              <dgm:constr type="w" for="ch" forName="ParentBackground1" refType="w" fact="0.9333"/>
              <dgm:constr type="h" for="ch" forName="ParentBackground1" refType="h" fact="0.5957"/>
              <dgm:constr type="l" for="ch" forName="Child1" refType="w" fact="0.0333"/>
              <dgm:constr type="t" for="ch" forName="Child1" refType="h" fact="0.6574"/>
              <dgm:constr type="w" for="ch" forName="Child1" refType="w" fact="0.9333"/>
              <dgm:constr type="h" for="ch" forName="Child1" refType="h" fact="0.3426"/>
            </dgm:constrLst>
          </dgm:if>
          <dgm:if name="Name5" axis="ch" ptType="node" func="cnt" op="equ" val="2">
            <dgm:alg type="composite">
              <dgm:param type="ar" val="1.265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Parent2" refType="w" fact="0.6249"/>
              <dgm:constr type="t" for="ch" forName="Parent2" refType="h" fact="0.2022"/>
              <dgm:constr type="w" for="ch" forName="Parent2" refType="w" fact="0.3001"/>
              <dgm:constr type="h" for="ch" forName="Parent2" refType="h" fact="0.3799"/>
              <dgm:constr type="l" for="ch" forName="Parent1" refType="w" fact="0.1597"/>
              <dgm:constr type="t" for="ch" forName="Parent1" refType="h" fact="0.2022"/>
              <dgm:constr type="w" for="ch" forName="Parent1" refType="w" fact="0.3001"/>
              <dgm:constr type="h" for="ch" forName="Parent1" refType="h" fact="0.3799"/>
              <dgm:constr type="l" for="ch" forName="Accent2" refType="w" fact="0.5498"/>
              <dgm:constr type="t" for="ch" forName="Accent2" refType="h" fact="0.1072"/>
              <dgm:constr type="w" for="ch" forName="Accent2" refType="w" fact="0.4502"/>
              <dgm:constr type="h" for="ch" forName="Accent2" refType="h" fact="0.5699"/>
              <dgm:constr type="l" for="ch" forName="ParentBackground2" refType="w" fact="0.5648"/>
              <dgm:constr type="t" for="ch" forName="ParentBackground2" refType="h" fact="0.1262"/>
              <dgm:constr type="w" for="ch" forName="ParentBackground2" refType="w" fact="0.4201"/>
              <dgm:constr type="h" for="ch" forName="ParentBackground2" refType="h" fact="0.5319"/>
              <dgm:constr type="l" for="ch" forName="Child2" refType="w" fact="0.5648"/>
              <dgm:constr type="t" for="ch" forName="Child2" refType="h" fact="0.6876"/>
              <dgm:constr type="w" for="ch" forName="Child2" refType="w" fact="0.4201"/>
              <dgm:constr type="h" for="ch" forName="Child2" refType="h" fact="0.3124"/>
              <dgm:constr type="l" for="ch" forName="Accent1" refType="w" fact="-0.0086"/>
              <dgm:constr type="t" for="ch" forName="Accent1" refType="h" fact="-0.0109"/>
              <dgm:constr type="w" for="ch" forName="Accent1" refType="w" fact="0.6367"/>
              <dgm:constr type="h" for="ch" forName="Accent1" refType="h" fact="0.806"/>
              <dgm:constr type="l" for="ch" forName="ParentBackground1" refType="w" fact="0.0997"/>
              <dgm:constr type="t" for="ch" forName="ParentBackground1" refType="h" fact="0.1262"/>
              <dgm:constr type="w" for="ch" forName="ParentBackground1" refType="w" fact="0.4201"/>
              <dgm:constr type="h" for="ch" forName="ParentBackground1" refType="h" fact="0.5319"/>
              <dgm:constr type="l" for="ch" forName="Child1" refType="w" fact="0.0997"/>
              <dgm:constr type="t" for="ch" forName="Child1" refType="h" fact="0.6876"/>
              <dgm:constr type="w" for="ch" forName="Child1" refType="w" fact="0.4201"/>
              <dgm:constr type="h" for="ch" forName="Child1" refType="h" fact="0.3124"/>
            </dgm:constrLst>
          </dgm:if>
          <dgm:if name="Name6" axis="ch" ptType="node" func="cnt" op="equ" val="3">
            <dgm:alg type="composite">
              <dgm:param type="ar" val="1.854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Parent3" refType="w" fact="0.744"/>
              <dgm:constr type="t" for="ch" forName="Parent3" refType="h" fact="0.2022"/>
              <dgm:constr type="w" for="ch" forName="Parent3" refType="w" fact="0.2048"/>
              <dgm:constr type="h" for="ch" forName="Parent3" refType="h" fact="0.3799"/>
              <dgm:constr type="l" for="ch" forName="Parent2" refType="w" fact="0.4265"/>
              <dgm:constr type="t" for="ch" forName="Parent2" refType="h" fact="0.2022"/>
              <dgm:constr type="w" for="ch" forName="Parent2" refType="w" fact="0.2048"/>
              <dgm:constr type="h" for="ch" forName="Parent2" refType="h" fact="0.3799"/>
              <dgm:constr type="l" for="ch" forName="Parent1" refType="w" fact="0.109"/>
              <dgm:constr type="t" for="ch" forName="Parent1" refType="h" fact="0.2022"/>
              <dgm:constr type="w" for="ch" forName="Parent1" refType="w" fact="0.2048"/>
              <dgm:constr type="h" for="ch" forName="Parent1" refType="h" fact="0.3799"/>
              <dgm:constr type="l" for="ch" forName="Accent3" refType="w" fact="0.6928"/>
              <dgm:constr type="t" for="ch" forName="Accent3" refType="h" fact="0.1072"/>
              <dgm:constr type="w" for="ch" forName="Accent3" refType="w" fact="0.3072"/>
              <dgm:constr type="h" for="ch" forName="Accent3" refType="h" fact="0.5699"/>
              <dgm:constr type="l" for="ch" forName="ParentBackground3" refType="w" fact="0.703"/>
              <dgm:constr type="t" for="ch" forName="ParentBackground3" refType="h" fact="0.1262"/>
              <dgm:constr type="w" for="ch" forName="ParentBackground3" refType="w" fact="0.2868"/>
              <dgm:constr type="h" for="ch" forName="ParentBackground3" refType="h" fact="0.5319"/>
              <dgm:constr type="l" for="ch" forName="Child3" refType="w" fact="0.703"/>
              <dgm:constr type="t" for="ch" forName="Child3" refType="h" fact="0.6876"/>
              <dgm:constr type="w" for="ch" forName="Child3" refType="w" fact="0.2868"/>
              <dgm:constr type="h" for="ch" forName="Child3" refType="h" fact="0.3124"/>
              <dgm:constr type="l" for="ch" forName="Accent2" refType="w" fact="0.3122"/>
              <dgm:constr type="t" for="ch" forName="Accent2" refType="h" fact="-0.0109"/>
              <dgm:constr type="w" for="ch" forName="Accent2" refType="w" fact="0.4334"/>
              <dgm:constr type="h" for="ch" forName="Accent2" refType="h" fact="0.806"/>
              <dgm:constr type="l" for="ch" forName="ParentBackground2" refType="w" fact="0.3855"/>
              <dgm:constr type="t" for="ch" forName="ParentBackground2" refType="h" fact="0.1262"/>
              <dgm:constr type="w" for="ch" forName="ParentBackground2" refType="w" fact="0.2868"/>
              <dgm:constr type="h" for="ch" forName="ParentBackground2" refType="h" fact="0.5319"/>
              <dgm:constr type="l" for="ch" forName="Child2" refType="w" fact="0.3855"/>
              <dgm:constr type="t" for="ch" forName="Child2" refType="h" fact="0.6876"/>
              <dgm:constr type="w" for="ch" forName="Child2" refType="w" fact="0.2868"/>
              <dgm:constr type="h" for="ch" forName="Child2" refType="h" fact="0.3124"/>
              <dgm:constr type="l" for="ch" forName="Accent1" refType="w" fact="-0.0053"/>
              <dgm:constr type="t" for="ch" forName="Accent1" refType="h" fact="-0.0109"/>
              <dgm:constr type="w" for="ch" forName="Accent1" refType="w" fact="0.4334"/>
              <dgm:constr type="h" for="ch" forName="Accent1" refType="h" fact="0.806"/>
              <dgm:constr type="l" for="ch" forName="ParentBackground1" refType="w" fact="0.068"/>
              <dgm:constr type="t" for="ch" forName="ParentBackground1" refType="h" fact="0.1262"/>
              <dgm:constr type="w" for="ch" forName="ParentBackground1" refType="w" fact="0.2868"/>
              <dgm:constr type="h" for="ch" forName="ParentBackground1" refType="h" fact="0.5319"/>
              <dgm:constr type="l" for="ch" forName="Child1" refType="w" fact="0.068"/>
              <dgm:constr type="t" for="ch" forName="Child1" refType="h" fact="0.6876"/>
              <dgm:constr type="w" for="ch" forName="Child1" refType="w" fact="0.2868"/>
              <dgm:constr type="h" for="ch" forName="Child1" refType="h" fact="0.3124"/>
            </dgm:constrLst>
          </dgm:if>
          <dgm:if name="Name7" axis="ch" ptType="node" func="cnt" op="equ" val="4">
            <dgm:alg type="composite">
              <dgm:param type="ar" val="2.44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Parent4" refType="w" fact="0.8057"/>
              <dgm:constr type="t" for="ch" forName="Parent4" refType="h" fact="0.2022"/>
              <dgm:constr type="w" for="ch" forName="Parent4" refType="w" fact="0.1555"/>
              <dgm:constr type="h" for="ch" forName="Parent4" refType="h" fact="0.3799"/>
              <dgm:constr type="l" for="ch" forName="Parent3" refType="w" fact="0.5647"/>
              <dgm:constr type="t" for="ch" forName="Parent3" refType="h" fact="0.2022"/>
              <dgm:constr type="w" for="ch" forName="Parent3" refType="w" fact="0.1555"/>
              <dgm:constr type="h" for="ch" forName="Parent3" refType="h" fact="0.3799"/>
              <dgm:constr type="l" for="ch" forName="Parent2" refType="w" fact="0.3237"/>
              <dgm:constr type="t" for="ch" forName="Parent2" refType="h" fact="0.2022"/>
              <dgm:constr type="w" for="ch" forName="Parent2" refType="w" fact="0.1555"/>
              <dgm:constr type="h" for="ch" forName="Parent2" refType="h" fact="0.3799"/>
              <dgm:constr type="l" for="ch" forName="Parent1" refType="w" fact="0.0827"/>
              <dgm:constr type="t" for="ch" forName="Parent1" refType="h" fact="0.2022"/>
              <dgm:constr type="w" for="ch" forName="Parent1" refType="w" fact="0.1555"/>
              <dgm:constr type="h" for="ch" forName="Parent1" refType="h" fact="0.3799"/>
              <dgm:constr type="l" for="ch" forName="Accent4" refType="w" fact="0.7668"/>
              <dgm:constr type="t" for="ch" forName="Accent4" refType="h" fact="0.1072"/>
              <dgm:constr type="w" for="ch" forName="Accent4" refType="w" fact="0.2332"/>
              <dgm:constr type="h" for="ch" forName="Accent4" refType="h" fact="0.5699"/>
              <dgm:constr type="l" for="ch" forName="ParentBackground4" refType="w" fact="0.7746"/>
              <dgm:constr type="t" for="ch" forName="ParentBackground4" refType="h" fact="0.1262"/>
              <dgm:constr type="w" for="ch" forName="ParentBackground4" refType="w" fact="0.2177"/>
              <dgm:constr type="h" for="ch" forName="ParentBackground4" refType="h" fact="0.5319"/>
              <dgm:constr type="l" for="ch" forName="Child4" refType="w" fact="0.7746"/>
              <dgm:constr type="t" for="ch" forName="Child4" refType="h" fact="0.6876"/>
              <dgm:constr type="w" for="ch" forName="Child4" refType="w" fact="0.2177"/>
              <dgm:constr type="h" for="ch" forName="Child4" refType="h" fact="0.3124"/>
              <dgm:constr type="l" for="ch" forName="Accent3" refType="w" fact="0.4765"/>
              <dgm:constr type="t" for="ch" forName="Accent3" refType="h" fact="-0.0109"/>
              <dgm:constr type="w" for="ch" forName="Accent3" refType="w" fact="0.3298"/>
              <dgm:constr type="h" for="ch" forName="Accent3" refType="h" fact="0.806"/>
              <dgm:constr type="l" for="ch" forName="ParentBackground3" refType="w" fact="0.5336"/>
              <dgm:constr type="t" for="ch" forName="ParentBackground3" refType="h" fact="0.1262"/>
              <dgm:constr type="w" for="ch" forName="ParentBackground3" refType="w" fact="0.2177"/>
              <dgm:constr type="h" for="ch" forName="ParentBackground3" refType="h" fact="0.5319"/>
              <dgm:constr type="l" for="ch" forName="Child3" refType="w" fact="0.5336"/>
              <dgm:constr type="t" for="ch" forName="Child3" refType="h" fact="0.6876"/>
              <dgm:constr type="w" for="ch" forName="Child3" refType="w" fact="0.2177"/>
              <dgm:constr type="h" for="ch" forName="Child3" refType="h" fact="0.3124"/>
              <dgm:constr type="l" for="ch" forName="Accent2" refType="w" fact="0.2365"/>
              <dgm:constr type="t" for="ch" forName="Accent2" refType="h" fact="-0.0109"/>
              <dgm:constr type="w" for="ch" forName="Accent2" refType="w" fact="0.3298"/>
              <dgm:constr type="h" for="ch" forName="Accent2" refType="h" fact="0.806"/>
              <dgm:constr type="l" for="ch" forName="ParentBackground2" refType="w" fact="0.2926"/>
              <dgm:constr type="t" for="ch" forName="ParentBackground2" refType="h" fact="0.1262"/>
              <dgm:constr type="w" for="ch" forName="ParentBackground2" refType="w" fact="0.2177"/>
              <dgm:constr type="h" for="ch" forName="ParentBackground2" refType="h" fact="0.5319"/>
              <dgm:constr type="l" for="ch" forName="Child2" refType="w" fact="0.2926"/>
              <dgm:constr type="t" for="ch" forName="Child2" refType="h" fact="0.6876"/>
              <dgm:constr type="w" for="ch" forName="Child2" refType="w" fact="0.2177"/>
              <dgm:constr type="h" for="ch" forName="Child2" refType="h" fact="0.3124"/>
              <dgm:constr type="l" for="ch" forName="Accent1" refType="w" fact="-0.0045"/>
              <dgm:constr type="t" for="ch" forName="Accent1" refType="h" fact="-0.0109"/>
              <dgm:constr type="w" for="ch" forName="Accent1" refType="w" fact="0.3298"/>
              <dgm:constr type="h" for="ch" forName="Accent1" refType="h" fact="0.806"/>
              <dgm:constr type="l" for="ch" forName="ParentBackground1" refType="w" fact="0.0516"/>
              <dgm:constr type="t" for="ch" forName="ParentBackground1" refType="h" fact="0.1262"/>
              <dgm:constr type="w" for="ch" forName="ParentBackground1" refType="w" fact="0.2177"/>
              <dgm:constr type="h" for="ch" forName="ParentBackground1" refType="h" fact="0.5319"/>
              <dgm:constr type="l" for="ch" forName="Child1" refType="w" fact="0.0516"/>
              <dgm:constr type="t" for="ch" forName="Child1" refType="h" fact="0.6876"/>
              <dgm:constr type="w" for="ch" forName="Child1" refType="w" fact="0.2177"/>
              <dgm:constr type="h" for="ch" forName="Child1" refType="h" fact="0.3124"/>
            </dgm:constrLst>
          </dgm:if>
          <dgm:if name="Name8" axis="ch" ptType="node" func="cnt" op="equ" val="5">
            <dgm:alg type="composite">
              <dgm:param type="ar" val="3.032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Parent5" refType="w" fact="0.8434"/>
              <dgm:constr type="t" for="ch" forName="Parent5" refType="h" fact="0.2022"/>
              <dgm:constr type="w" for="ch" forName="Parent5" refType="w" fact="0.1253"/>
              <dgm:constr type="h" for="ch" forName="Parent5" refType="h" fact="0.3799"/>
              <dgm:constr type="l" for="ch" forName="Parent4" refType="w" fact="0.6492"/>
              <dgm:constr type="t" for="ch" forName="Parent4" refType="h" fact="0.2022"/>
              <dgm:constr type="w" for="ch" forName="Parent4" refType="w" fact="0.1253"/>
              <dgm:constr type="h" for="ch" forName="Parent4" refType="h" fact="0.3799"/>
              <dgm:constr type="l" for="ch" forName="Parent3" refType="w" fact="0.455"/>
              <dgm:constr type="t" for="ch" forName="Parent3" refType="h" fact="0.2022"/>
              <dgm:constr type="w" for="ch" forName="Parent3" refType="w" fact="0.1253"/>
              <dgm:constr type="h" for="ch" forName="Parent3" refType="h" fact="0.3799"/>
              <dgm:constr type="l" for="ch" forName="Parent2" refType="w" fact="0.2609"/>
              <dgm:constr type="t" for="ch" forName="Parent2" refType="h" fact="0.2022"/>
              <dgm:constr type="w" for="ch" forName="Parent2" refType="w" fact="0.1253"/>
              <dgm:constr type="h" for="ch" forName="Parent2" refType="h" fact="0.3799"/>
              <dgm:constr type="l" for="ch" forName="Parent1" refType="w" fact="0.0667"/>
              <dgm:constr type="t" for="ch" forName="Parent1" refType="h" fact="0.2022"/>
              <dgm:constr type="w" for="ch" forName="Parent1" refType="w" fact="0.1253"/>
              <dgm:constr type="h" for="ch" forName="Parent1" refType="h" fact="0.3799"/>
              <dgm:constr type="l" for="ch" forName="Accent5" refType="w" fact="0.8121"/>
              <dgm:constr type="t" for="ch" forName="Accent5" refType="h" fact="0.1072"/>
              <dgm:constr type="w" for="ch" forName="Accent5" refType="w" fact="0.1879"/>
              <dgm:constr type="h" for="ch" forName="Accent5" refType="h" fact="0.5699"/>
              <dgm:constr type="l" for="ch" forName="ParentBackground5" refType="w" fact="0.8183"/>
              <dgm:constr type="t" for="ch" forName="ParentBackground5" refType="h" fact="0.1262"/>
              <dgm:constr type="w" for="ch" forName="ParentBackground5" refType="w" fact="0.1754"/>
              <dgm:constr type="h" for="ch" forName="ParentBackground5" refType="h" fact="0.5319"/>
              <dgm:constr type="l" for="ch" forName="Child5" refType="w" fact="0.8183"/>
              <dgm:constr type="t" for="ch" forName="Child5" refType="h" fact="0.6876"/>
              <dgm:constr type="w" for="ch" forName="Child5" refType="w" fact="0.1754"/>
              <dgm:constr type="h" for="ch" forName="Child5" refType="h" fact="0.3124"/>
              <dgm:constr type="l" for="ch" forName="Accent4" refType="w" fact="0.5789"/>
              <dgm:constr type="t" for="ch" forName="Accent4" refType="h" fact="-0.0109"/>
              <dgm:constr type="w" for="ch" forName="Accent4" refType="w" fact="0.2657"/>
              <dgm:constr type="h" for="ch" forName="Accent4" refType="h" fact="0.806"/>
              <dgm:constr type="l" for="ch" forName="ParentBackground4" refType="w" fact="0.6242"/>
              <dgm:constr type="t" for="ch" forName="ParentBackground4" refType="h" fact="0.1262"/>
              <dgm:constr type="w" for="ch" forName="ParentBackground4" refType="w" fact="0.1754"/>
              <dgm:constr type="h" for="ch" forName="ParentBackground4" refType="h" fact="0.5319"/>
              <dgm:constr type="l" for="ch" forName="Child4" refType="w" fact="0.6242"/>
              <dgm:constr type="t" for="ch" forName="Child4" refType="h" fact="0.6876"/>
              <dgm:constr type="w" for="ch" forName="Child4" refType="w" fact="0.1754"/>
              <dgm:constr type="h" for="ch" forName="Child4" refType="h" fact="0.3124"/>
              <dgm:constr type="l" for="ch" forName="Accent3" refType="w" fact="0.3848"/>
              <dgm:constr type="t" for="ch" forName="Accent3" refType="h" fact="-0.0109"/>
              <dgm:constr type="w" for="ch" forName="Accent3" refType="w" fact="0.2657"/>
              <dgm:constr type="h" for="ch" forName="Accent3" refType="h" fact="0.806"/>
              <dgm:constr type="l" for="ch" forName="ParentBackground3" refType="w" fact="0.43"/>
              <dgm:constr type="t" for="ch" forName="ParentBackground3" refType="h" fact="0.1262"/>
              <dgm:constr type="w" for="ch" forName="ParentBackground3" refType="w" fact="0.1754"/>
              <dgm:constr type="h" for="ch" forName="ParentBackground3" refType="h" fact="0.5319"/>
              <dgm:constr type="l" for="ch" forName="Child3" refType="w" fact="0.43"/>
              <dgm:constr type="t" for="ch" forName="Child3" refType="h" fact="0.6876"/>
              <dgm:constr type="w" for="ch" forName="Child3" refType="w" fact="0.1754"/>
              <dgm:constr type="h" for="ch" forName="Child3" refType="h" fact="0.3124"/>
              <dgm:constr type="l" for="ch" forName="Accent2" refType="w" fact="0.1906"/>
              <dgm:constr type="t" for="ch" forName="Accent2" refType="h" fact="-0.0109"/>
              <dgm:constr type="w" for="ch" forName="Accent2" refType="w" fact="0.2657"/>
              <dgm:constr type="h" for="ch" forName="Accent2" refType="h" fact="0.806"/>
              <dgm:constr type="l" for="ch" forName="ParentBackground2" refType="w" fact="0.2358"/>
              <dgm:constr type="t" for="ch" forName="ParentBackground2" refType="h" fact="0.1262"/>
              <dgm:constr type="w" for="ch" forName="ParentBackground2" refType="w" fact="0.1754"/>
              <dgm:constr type="h" for="ch" forName="ParentBackground2" refType="h" fact="0.5319"/>
              <dgm:constr type="l" for="ch" forName="Child2" refType="w" fact="0.2358"/>
              <dgm:constr type="t" for="ch" forName="Child2" refType="h" fact="0.6876"/>
              <dgm:constr type="w" for="ch" forName="Child2" refType="w" fact="0.1754"/>
              <dgm:constr type="h" for="ch" forName="Child2" refType="h" fact="0.3124"/>
              <dgm:constr type="l" for="ch" forName="Accent1" refType="w" fact="-0.0036"/>
              <dgm:constr type="t" for="ch" forName="Accent1" refType="h" fact="-0.0109"/>
              <dgm:constr type="w" for="ch" forName="Accent1" refType="w" fact="0.2657"/>
              <dgm:constr type="h" for="ch" forName="Accent1" refType="h" fact="0.806"/>
              <dgm:constr type="l" for="ch" forName="ParentBackground1" refType="w" fact="0.0416"/>
              <dgm:constr type="t" for="ch" forName="ParentBackground1" refType="h" fact="0.1262"/>
              <dgm:constr type="w" for="ch" forName="ParentBackground1" refType="w" fact="0.1754"/>
              <dgm:constr type="h" for="ch" forName="ParentBackground1" refType="h" fact="0.5319"/>
              <dgm:constr type="l" for="ch" forName="Child1" refType="w" fact="0.0416"/>
              <dgm:constr type="t" for="ch" forName="Child1" refType="h" fact="0.6876"/>
              <dgm:constr type="w" for="ch" forName="Child1" refType="w" fact="0.1754"/>
              <dgm:constr type="h" for="ch" forName="Child1" refType="h" fact="0.3124"/>
            </dgm:constrLst>
          </dgm:if>
          <dgm:if name="Name9" axis="ch" ptType="node" func="cnt" op="equ" val="6">
            <dgm:alg type="composite">
              <dgm:param type="ar" val="3.621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Parent6" refType="w" fact="0.8689"/>
              <dgm:constr type="t" for="ch" forName="Parent6" refType="h" fact="0.2022"/>
              <dgm:constr type="w" for="ch" forName="Parent6" refType="w" fact="0.1049"/>
              <dgm:constr type="h" for="ch" forName="Parent6" refType="h" fact="0.3799"/>
              <dgm:constr type="l" for="ch" forName="Parent5" refType="w" fact="0.7063"/>
              <dgm:constr type="t" for="ch" forName="Parent5" refType="h" fact="0.2022"/>
              <dgm:constr type="w" for="ch" forName="Parent5" refType="w" fact="0.1049"/>
              <dgm:constr type="h" for="ch" forName="Parent5" refType="h" fact="0.3799"/>
              <dgm:constr type="l" for="ch" forName="Parent4" refType="w" fact="0.5437"/>
              <dgm:constr type="t" for="ch" forName="Parent4" refType="h" fact="0.2022"/>
              <dgm:constr type="w" for="ch" forName="Parent4" refType="w" fact="0.1049"/>
              <dgm:constr type="h" for="ch" forName="Parent4" refType="h" fact="0.3799"/>
              <dgm:constr type="l" for="ch" forName="Parent3" refType="w" fact="0.381"/>
              <dgm:constr type="t" for="ch" forName="Parent3" refType="h" fact="0.2022"/>
              <dgm:constr type="w" for="ch" forName="Parent3" refType="w" fact="0.1049"/>
              <dgm:constr type="h" for="ch" forName="Parent3" refType="h" fact="0.3799"/>
              <dgm:constr type="l" for="ch" forName="Parent2" refType="w" fact="0.2184"/>
              <dgm:constr type="t" for="ch" forName="Parent2" refType="h" fact="0.2022"/>
              <dgm:constr type="w" for="ch" forName="Parent2" refType="w" fact="0.1049"/>
              <dgm:constr type="h" for="ch" forName="Parent2" refType="h" fact="0.3799"/>
              <dgm:constr type="l" for="ch" forName="Parent1" refType="w" fact="0.0558"/>
              <dgm:constr type="t" for="ch" forName="Parent1" refType="h" fact="0.2022"/>
              <dgm:constr type="w" for="ch" forName="Parent1" refType="w" fact="0.1049"/>
              <dgm:constr type="h" for="ch" forName="Parent1" refType="h" fact="0.3799"/>
              <dgm:constr type="l" for="ch" forName="Accent6" refType="w" fact="0.8426"/>
              <dgm:constr type="t" for="ch" forName="Accent6" refType="h" fact="0.1072"/>
              <dgm:constr type="w" for="ch" forName="Accent6" refType="w" fact="0.1574"/>
              <dgm:constr type="h" for="ch" forName="Accent6" refType="h" fact="0.5699"/>
              <dgm:constr type="l" for="ch" forName="ParentBackground6" refType="w" fact="0.8479"/>
              <dgm:constr type="t" for="ch" forName="ParentBackground6" refType="h" fact="0.1262"/>
              <dgm:constr type="w" for="ch" forName="ParentBackground6" refType="w" fact="0.1469"/>
              <dgm:constr type="h" for="ch" forName="ParentBackground6" refType="h" fact="0.5319"/>
              <dgm:constr type="l" for="ch" forName="Child6" refType="w" fact="0.8479"/>
              <dgm:constr type="t" for="ch" forName="Child6" refType="h" fact="0.6876"/>
              <dgm:constr type="w" for="ch" forName="Child6" refType="w" fact="0.1469"/>
              <dgm:constr type="h" for="ch" forName="Child6" refType="h" fact="0.3124"/>
              <dgm:constr type="l" for="ch" forName="Accent5" refType="w" fact="0.6474"/>
              <dgm:constr type="t" for="ch" forName="Accent5" refType="h" fact="-0.0109"/>
              <dgm:constr type="w" for="ch" forName="Accent5" refType="w" fact="0.2226"/>
              <dgm:constr type="h" for="ch" forName="Accent5" refType="h" fact="0.806"/>
              <dgm:constr type="l" for="ch" forName="ParentBackground5" refType="w" fact="0.6853"/>
              <dgm:constr type="t" for="ch" forName="ParentBackground5" refType="h" fact="0.1262"/>
              <dgm:constr type="w" for="ch" forName="ParentBackground5" refType="w" fact="0.1469"/>
              <dgm:constr type="h" for="ch" forName="ParentBackground5" refType="h" fact="0.5319"/>
              <dgm:constr type="l" for="ch" forName="Child5" refType="w" fact="0.6853"/>
              <dgm:constr type="t" for="ch" forName="Child5" refType="h" fact="0.6876"/>
              <dgm:constr type="w" for="ch" forName="Child5" refType="w" fact="0.1469"/>
              <dgm:constr type="h" for="ch" forName="Child5" refType="h" fact="0.3124"/>
              <dgm:constr type="l" for="ch" forName="Accent4" refType="w" fact="0.4848"/>
              <dgm:constr type="t" for="ch" forName="Accent4" refType="h" fact="-0.0109"/>
              <dgm:constr type="w" for="ch" forName="Accent4" refType="w" fact="0.2226"/>
              <dgm:constr type="h" for="ch" forName="Accent4" refType="h" fact="0.806"/>
              <dgm:constr type="l" for="ch" forName="ParentBackground4" refType="w" fact="0.5227"/>
              <dgm:constr type="t" for="ch" forName="ParentBackground4" refType="h" fact="0.1262"/>
              <dgm:constr type="w" for="ch" forName="ParentBackground4" refType="w" fact="0.1469"/>
              <dgm:constr type="h" for="ch" forName="ParentBackground4" refType="h" fact="0.5319"/>
              <dgm:constr type="l" for="ch" forName="Child4" refType="w" fact="0.5227"/>
              <dgm:constr type="t" for="ch" forName="Child4" refType="h" fact="0.6876"/>
              <dgm:constr type="w" for="ch" forName="Child4" refType="w" fact="0.1469"/>
              <dgm:constr type="h" for="ch" forName="Child4" refType="h" fact="0.3124"/>
              <dgm:constr type="l" for="ch" forName="Accent3" refType="w" fact="0.3222"/>
              <dgm:constr type="t" for="ch" forName="Accent3" refType="h" fact="-0.0109"/>
              <dgm:constr type="w" for="ch" forName="Accent3" refType="w" fact="0.2226"/>
              <dgm:constr type="h" for="ch" forName="Accent3" refType="h" fact="0.806"/>
              <dgm:constr type="l" for="ch" forName="ParentBackground3" refType="w" fact="0.3601"/>
              <dgm:constr type="t" for="ch" forName="ParentBackground3" refType="h" fact="0.1262"/>
              <dgm:constr type="w" for="ch" forName="ParentBackground3" refType="w" fact="0.1469"/>
              <dgm:constr type="h" for="ch" forName="ParentBackground3" refType="h" fact="0.5319"/>
              <dgm:constr type="l" for="ch" forName="Child3" refType="w" fact="0.3601"/>
              <dgm:constr type="t" for="ch" forName="Child3" refType="h" fact="0.6876"/>
              <dgm:constr type="w" for="ch" forName="Child3" refType="w" fact="0.1469"/>
              <dgm:constr type="h" for="ch" forName="Child3" refType="h" fact="0.3124"/>
              <dgm:constr type="l" for="ch" forName="Accent2" refType="w" fact="0.1596"/>
              <dgm:constr type="t" for="ch" forName="Accent2" refType="h" fact="-0.0109"/>
              <dgm:constr type="w" for="ch" forName="Accent2" refType="w" fact="0.2226"/>
              <dgm:constr type="h" for="ch" forName="Accent2" refType="h" fact="0.806"/>
              <dgm:constr type="l" for="ch" forName="ParentBackground2" refType="w" fact="0.1975"/>
              <dgm:constr type="t" for="ch" forName="ParentBackground2" refType="h" fact="0.1262"/>
              <dgm:constr type="w" for="ch" forName="ParentBackground2" refType="w" fact="0.1469"/>
              <dgm:constr type="h" for="ch" forName="ParentBackground2" refType="h" fact="0.5319"/>
              <dgm:constr type="l" for="ch" forName="Child2" refType="w" fact="0.1975"/>
              <dgm:constr type="t" for="ch" forName="Child2" refType="h" fact="0.6876"/>
              <dgm:constr type="w" for="ch" forName="Child2" refType="w" fact="0.1469"/>
              <dgm:constr type="h" for="ch" forName="Child2" refType="h" fact="0.3124"/>
              <dgm:constr type="l" for="ch" forName="Accent1" refType="w" fact="-0.003"/>
              <dgm:constr type="t" for="ch" forName="Accent1" refType="h" fact="-0.0109"/>
              <dgm:constr type="w" for="ch" forName="Accent1" refType="w" fact="0.2226"/>
              <dgm:constr type="h" for="ch" forName="Accent1" refType="h" fact="0.806"/>
              <dgm:constr type="l" for="ch" forName="ParentBackground1" refType="w" fact="0.0348"/>
              <dgm:constr type="t" for="ch" forName="ParentBackground1" refType="h" fact="0.1262"/>
              <dgm:constr type="w" for="ch" forName="ParentBackground1" refType="w" fact="0.1469"/>
              <dgm:constr type="h" for="ch" forName="ParentBackground1" refType="h" fact="0.5319"/>
              <dgm:constr type="l" for="ch" forName="Child1" refType="w" fact="0.0348"/>
              <dgm:constr type="t" for="ch" forName="Child1" refType="h" fact="0.6876"/>
              <dgm:constr type="w" for="ch" forName="Child1" refType="w" fact="0.1469"/>
              <dgm:constr type="h" for="ch" forName="Child1" refType="h" fact="0.3124"/>
            </dgm:constrLst>
          </dgm:if>
          <dgm:if name="Name10" axis="ch" ptType="node" func="cnt" op="equ" val="7">
            <dgm:alg type="composite">
              <dgm:param type="ar" val="4.210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Parent7" refType="w" fact="0.8872"/>
              <dgm:constr type="t" for="ch" forName="Parent7" refType="h" fact="0.2022"/>
              <dgm:constr type="w" for="ch" forName="Parent7" refType="w" fact="0.0902"/>
              <dgm:constr type="h" for="ch" forName="Parent7" refType="h" fact="0.3799"/>
              <dgm:constr type="l" for="ch" forName="Parent6" refType="w" fact="0.7473"/>
              <dgm:constr type="t" for="ch" forName="Parent6" refType="h" fact="0.2022"/>
              <dgm:constr type="w" for="ch" forName="Parent6" refType="w" fact="0.0902"/>
              <dgm:constr type="h" for="ch" forName="Parent6" refType="h" fact="0.3799"/>
              <dgm:constr type="l" for="ch" forName="Parent5" refType="w" fact="0.6075"/>
              <dgm:constr type="t" for="ch" forName="Parent5" refType="h" fact="0.2022"/>
              <dgm:constr type="w" for="ch" forName="Parent5" refType="w" fact="0.0902"/>
              <dgm:constr type="h" for="ch" forName="Parent5" refType="h" fact="0.3799"/>
              <dgm:constr type="l" for="ch" forName="Parent4" refType="w" fact="0.4676"/>
              <dgm:constr type="t" for="ch" forName="Parent4" refType="h" fact="0.2022"/>
              <dgm:constr type="w" for="ch" forName="Parent4" refType="w" fact="0.0902"/>
              <dgm:constr type="h" for="ch" forName="Parent4" refType="h" fact="0.3799"/>
              <dgm:constr type="l" for="ch" forName="Parent3" refType="w" fact="0.3277"/>
              <dgm:constr type="t" for="ch" forName="Parent3" refType="h" fact="0.2022"/>
              <dgm:constr type="w" for="ch" forName="Parent3" refType="w" fact="0.0902"/>
              <dgm:constr type="h" for="ch" forName="Parent3" refType="h" fact="0.3799"/>
              <dgm:constr type="l" for="ch" forName="Parent2" refType="w" fact="0.1879"/>
              <dgm:constr type="t" for="ch" forName="Parent2" refType="h" fact="0.2022"/>
              <dgm:constr type="w" for="ch" forName="Parent2" refType="w" fact="0.0902"/>
              <dgm:constr type="h" for="ch" forName="Parent2" refType="h" fact="0.3799"/>
              <dgm:constr type="l" for="ch" forName="Parent1" refType="w" fact="0.048"/>
              <dgm:constr type="t" for="ch" forName="Parent1" refType="h" fact="0.2022"/>
              <dgm:constr type="w" for="ch" forName="Parent1" refType="w" fact="0.0902"/>
              <dgm:constr type="h" for="ch" forName="Parent1" refType="h" fact="0.3799"/>
              <dgm:constr type="l" for="ch" forName="Accent7" refType="w" fact="0.8646"/>
              <dgm:constr type="t" for="ch" forName="Accent7" refType="h" fact="0.1072"/>
              <dgm:constr type="w" for="ch" forName="Accent7" refType="w" fact="0.1354"/>
              <dgm:constr type="h" for="ch" forName="Accent7" refType="h" fact="0.5699"/>
              <dgm:constr type="l" for="ch" forName="ParentBackground7" refType="w" fact="0.8692"/>
              <dgm:constr type="t" for="ch" forName="ParentBackground7" refType="h" fact="0.1262"/>
              <dgm:constr type="w" for="ch" forName="ParentBackground7" refType="w" fact="0.1263"/>
              <dgm:constr type="h" for="ch" forName="ParentBackground7" refType="h" fact="0.5319"/>
              <dgm:constr type="l" for="ch" forName="Child7" refType="w" fact="0.8692"/>
              <dgm:constr type="t" for="ch" forName="Child7" refType="h" fact="0.6876"/>
              <dgm:constr type="w" for="ch" forName="Child7" refType="w" fact="0.1263"/>
              <dgm:constr type="h" for="ch" forName="Child7" refType="h" fact="0.3124"/>
              <dgm:constr type="l" for="ch" forName="Accent6" refType="w" fact="0.6967"/>
              <dgm:constr type="t" for="ch" forName="Accent6" refType="h" fact="-0.0109"/>
              <dgm:constr type="w" for="ch" forName="Accent6" refType="w" fact="0.1915"/>
              <dgm:constr type="h" for="ch" forName="Accent6" refType="h" fact="0.806"/>
              <dgm:constr type="l" for="ch" forName="ParentBackground6" refType="w" fact="0.7293"/>
              <dgm:constr type="t" for="ch" forName="ParentBackground6" refType="h" fact="0.1262"/>
              <dgm:constr type="w" for="ch" forName="ParentBackground6" refType="w" fact="0.1263"/>
              <dgm:constr type="h" for="ch" forName="ParentBackground6" refType="h" fact="0.5319"/>
              <dgm:constr type="l" for="ch" forName="Child6" refType="w" fact="0.7293"/>
              <dgm:constr type="t" for="ch" forName="Child6" refType="h" fact="0.6876"/>
              <dgm:constr type="w" for="ch" forName="Child6" refType="w" fact="0.1263"/>
              <dgm:constr type="h" for="ch" forName="Child6" refType="h" fact="0.3124"/>
              <dgm:constr type="l" for="ch" forName="Accent5" refType="w" fact="0.5569"/>
              <dgm:constr type="t" for="ch" forName="Accent5" refType="h" fact="-0.0109"/>
              <dgm:constr type="w" for="ch" forName="Accent5" refType="w" fact="0.1915"/>
              <dgm:constr type="h" for="ch" forName="Accent5" refType="h" fact="0.806"/>
              <dgm:constr type="l" for="ch" forName="ParentBackground5" refType="w" fact="0.5894"/>
              <dgm:constr type="t" for="ch" forName="ParentBackground5" refType="h" fact="0.1262"/>
              <dgm:constr type="w" for="ch" forName="ParentBackground5" refType="w" fact="0.1263"/>
              <dgm:constr type="h" for="ch" forName="ParentBackground5" refType="h" fact="0.5319"/>
              <dgm:constr type="l" for="ch" forName="Child5" refType="w" fact="0.5894"/>
              <dgm:constr type="t" for="ch" forName="Child5" refType="h" fact="0.6876"/>
              <dgm:constr type="w" for="ch" forName="Child5" refType="w" fact="0.1263"/>
              <dgm:constr type="h" for="ch" forName="Child5" refType="h" fact="0.3124"/>
              <dgm:constr type="l" for="ch" forName="Accent4" refType="w" fact="0.417"/>
              <dgm:constr type="t" for="ch" forName="Accent4" refType="h" fact="-0.0109"/>
              <dgm:constr type="w" for="ch" forName="Accent4" refType="w" fact="0.1915"/>
              <dgm:constr type="h" for="ch" forName="Accent4" refType="h" fact="0.806"/>
              <dgm:constr type="l" for="ch" forName="ParentBackground4" refType="w" fact="0.4496"/>
              <dgm:constr type="t" for="ch" forName="ParentBackground4" refType="h" fact="0.1262"/>
              <dgm:constr type="w" for="ch" forName="ParentBackground4" refType="w" fact="0.1263"/>
              <dgm:constr type="h" for="ch" forName="ParentBackground4" refType="h" fact="0.5319"/>
              <dgm:constr type="l" for="ch" forName="Child4" refType="w" fact="0.4496"/>
              <dgm:constr type="t" for="ch" forName="Child4" refType="h" fact="0.6876"/>
              <dgm:constr type="w" for="ch" forName="Child4" refType="w" fact="0.1263"/>
              <dgm:constr type="h" for="ch" forName="Child4" refType="h" fact="0.3124"/>
              <dgm:constr type="l" for="ch" forName="Accent3" refType="w" fact="0.2771"/>
              <dgm:constr type="t" for="ch" forName="Accent3" refType="h" fact="-0.0109"/>
              <dgm:constr type="w" for="ch" forName="Accent3" refType="w" fact="0.1915"/>
              <dgm:constr type="h" for="ch" forName="Accent3" refType="h" fact="0.806"/>
              <dgm:constr type="l" for="ch" forName="ParentBackground3" refType="w" fact="0.3097"/>
              <dgm:constr type="t" for="ch" forName="ParentBackground3" refType="h" fact="0.1262"/>
              <dgm:constr type="w" for="ch" forName="ParentBackground3" refType="w" fact="0.1263"/>
              <dgm:constr type="h" for="ch" forName="ParentBackground3" refType="h" fact="0.5319"/>
              <dgm:constr type="l" for="ch" forName="Child3" refType="w" fact="0.3097"/>
              <dgm:constr type="t" for="ch" forName="Child3" refType="h" fact="0.6876"/>
              <dgm:constr type="w" for="ch" forName="Child3" refType="w" fact="0.1263"/>
              <dgm:constr type="h" for="ch" forName="Child3" refType="h" fact="0.3124"/>
              <dgm:constr type="l" for="ch" forName="Accent2" refType="w" fact="0.1373"/>
              <dgm:constr type="t" for="ch" forName="Accent2" refType="h" fact="-0.0109"/>
              <dgm:constr type="w" for="ch" forName="Accent2" refType="w" fact="0.1915"/>
              <dgm:constr type="h" for="ch" forName="Accent2" refType="h" fact="0.806"/>
              <dgm:constr type="l" for="ch" forName="ParentBackground2" refType="w" fact="0.1698"/>
              <dgm:constr type="t" for="ch" forName="ParentBackground2" refType="h" fact="0.1262"/>
              <dgm:constr type="w" for="ch" forName="ParentBackground2" refType="w" fact="0.1263"/>
              <dgm:constr type="h" for="ch" forName="ParentBackground2" refType="h" fact="0.5319"/>
              <dgm:constr type="l" for="ch" forName="Child2" refType="w" fact="0.1698"/>
              <dgm:constr type="t" for="ch" forName="Child2" refType="h" fact="0.6876"/>
              <dgm:constr type="w" for="ch" forName="Child2" refType="w" fact="0.1263"/>
              <dgm:constr type="h" for="ch" forName="Child2" refType="h" fact="0.3124"/>
              <dgm:constr type="l" for="ch" forName="Accent1" refType="w" fact="-0.0026"/>
              <dgm:constr type="t" for="ch" forName="Accent1" refType="h" fact="-0.0109"/>
              <dgm:constr type="w" for="ch" forName="Accent1" refType="w" fact="0.1915"/>
              <dgm:constr type="h" for="ch" forName="Accent1" refType="h" fact="0.806"/>
              <dgm:constr type="l" for="ch" forName="ParentBackground1" refType="w" fact="0.03"/>
              <dgm:constr type="t" for="ch" forName="ParentBackground1" refType="h" fact="0.1262"/>
              <dgm:constr type="w" for="ch" forName="ParentBackground1" refType="w" fact="0.1263"/>
              <dgm:constr type="h" for="ch" forName="ParentBackground1" refType="h" fact="0.5319"/>
              <dgm:constr type="l" for="ch" forName="Child1" refType="w" fact="0.03"/>
              <dgm:constr type="t" for="ch" forName="Child1" refType="h" fact="0.6876"/>
              <dgm:constr type="w" for="ch" forName="Child1" refType="w" fact="0.1263"/>
              <dgm:constr type="h" for="ch" forName="Child1" refType="h" fact="0.3124"/>
            </dgm:constrLst>
          </dgm:if>
          <dgm:if name="Name11" axis="ch" ptType="node" func="cnt" op="equ" val="8">
            <dgm:alg type="composite">
              <dgm:param type="ar" val="4.799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l" for="ch" forName="Parent8" refType="w" fact="0.901"/>
              <dgm:constr type="t" for="ch" forName="Parent8" refType="h" fact="0.2022"/>
              <dgm:constr type="w" for="ch" forName="Parent8" refType="w" fact="0.0792"/>
              <dgm:constr type="h" for="ch" forName="Parent8" refType="h" fact="0.3799"/>
              <dgm:constr type="l" for="ch" forName="Parent7" refType="w" fact="0.7783"/>
              <dgm:constr type="t" for="ch" forName="Parent7" refType="h" fact="0.2022"/>
              <dgm:constr type="w" for="ch" forName="Parent7" refType="w" fact="0.0792"/>
              <dgm:constr type="h" for="ch" forName="Parent7" refType="h" fact="0.3799"/>
              <dgm:constr type="l" for="ch" forName="Parent6" refType="w" fact="0.6556"/>
              <dgm:constr type="t" for="ch" forName="Parent6" refType="h" fact="0.2022"/>
              <dgm:constr type="w" for="ch" forName="Parent6" refType="w" fact="0.0792"/>
              <dgm:constr type="h" for="ch" forName="Parent6" refType="h" fact="0.3799"/>
              <dgm:constr type="l" for="ch" forName="Parent5" refType="w" fact="0.5329"/>
              <dgm:constr type="t" for="ch" forName="Parent5" refType="h" fact="0.2022"/>
              <dgm:constr type="w" for="ch" forName="Parent5" refType="w" fact="0.0792"/>
              <dgm:constr type="h" for="ch" forName="Parent5" refType="h" fact="0.3799"/>
              <dgm:constr type="l" for="ch" forName="Parent4" refType="w" fact="0.4102"/>
              <dgm:constr type="t" for="ch" forName="Parent4" refType="h" fact="0.2022"/>
              <dgm:constr type="w" for="ch" forName="Parent4" refType="w" fact="0.0792"/>
              <dgm:constr type="h" for="ch" forName="Parent4" refType="h" fact="0.3799"/>
              <dgm:constr type="l" for="ch" forName="Parent3" refType="w" fact="0.2875"/>
              <dgm:constr type="t" for="ch" forName="Parent3" refType="h" fact="0.2022"/>
              <dgm:constr type="w" for="ch" forName="Parent3" refType="w" fact="0.0792"/>
              <dgm:constr type="h" for="ch" forName="Parent3" refType="h" fact="0.3799"/>
              <dgm:constr type="l" for="ch" forName="Parent2" refType="w" fact="0.1648"/>
              <dgm:constr type="t" for="ch" forName="Parent2" refType="h" fact="0.2022"/>
              <dgm:constr type="w" for="ch" forName="Parent2" refType="w" fact="0.0792"/>
              <dgm:constr type="h" for="ch" forName="Parent2" refType="h" fact="0.3799"/>
              <dgm:constr type="l" for="ch" forName="Parent1" refType="w" fact="0.0421"/>
              <dgm:constr type="t" for="ch" forName="Parent1" refType="h" fact="0.2022"/>
              <dgm:constr type="w" for="ch" forName="Parent1" refType="w" fact="0.0792"/>
              <dgm:constr type="h" for="ch" forName="Parent1" refType="h" fact="0.3799"/>
              <dgm:constr type="l" for="ch" forName="Accent8" refType="w" fact="0.8813"/>
              <dgm:constr type="t" for="ch" forName="Accent8" refType="h" fact="0.1072"/>
              <dgm:constr type="w" for="ch" forName="Accent8" refType="w" fact="0.1187"/>
              <dgm:constr type="h" for="ch" forName="Accent8" refType="h" fact="0.5699"/>
              <dgm:constr type="l" for="ch" forName="ParentBackground8" refType="w" fact="0.8852"/>
              <dgm:constr type="t" for="ch" forName="ParentBackground8" refType="h" fact="0.1262"/>
              <dgm:constr type="w" for="ch" forName="ParentBackground8" refType="w" fact="0.1108"/>
              <dgm:constr type="h" for="ch" forName="ParentBackground8" refType="h" fact="0.5319"/>
              <dgm:constr type="l" for="ch" forName="Child8" refType="w" fact="0.8852"/>
              <dgm:constr type="t" for="ch" forName="Child8" refType="h" fact="0.6876"/>
              <dgm:constr type="w" for="ch" forName="Child8" refType="w" fact="0.1108"/>
              <dgm:constr type="h" for="ch" forName="Child8" refType="h" fact="0.3124"/>
              <dgm:constr type="l" for="ch" forName="Accent7" refType="w" fact="0.7339"/>
              <dgm:constr type="t" for="ch" forName="Accent7" refType="h" fact="-0.0109"/>
              <dgm:constr type="w" for="ch" forName="Accent7" refType="w" fact="0.1679"/>
              <dgm:constr type="h" for="ch" forName="Accent7" refType="h" fact="0.806"/>
              <dgm:constr type="l" for="ch" forName="ParentBackground7" refType="w" fact="0.7625"/>
              <dgm:constr type="t" for="ch" forName="ParentBackground7" refType="h" fact="0.1262"/>
              <dgm:constr type="w" for="ch" forName="ParentBackground7" refType="w" fact="0.1108"/>
              <dgm:constr type="h" for="ch" forName="ParentBackground7" refType="h" fact="0.5319"/>
              <dgm:constr type="l" for="ch" forName="Child7" refType="w" fact="0.7625"/>
              <dgm:constr type="t" for="ch" forName="Child7" refType="h" fact="0.6876"/>
              <dgm:constr type="w" for="ch" forName="Child7" refType="w" fact="0.1108"/>
              <dgm:constr type="h" for="ch" forName="Child7" refType="h" fact="0.3124"/>
              <dgm:constr type="l" for="ch" forName="Accent6" refType="w" fact="0.6112"/>
              <dgm:constr type="t" for="ch" forName="Accent6" refType="h" fact="-0.0109"/>
              <dgm:constr type="w" for="ch" forName="Accent6" refType="w" fact="0.1679"/>
              <dgm:constr type="h" for="ch" forName="Accent6" refType="h" fact="0.806"/>
              <dgm:constr type="l" for="ch" forName="ParentBackground6" refType="w" fact="0.6398"/>
              <dgm:constr type="t" for="ch" forName="ParentBackground6" refType="h" fact="0.1262"/>
              <dgm:constr type="w" for="ch" forName="ParentBackground6" refType="w" fact="0.1108"/>
              <dgm:constr type="h" for="ch" forName="ParentBackground6" refType="h" fact="0.5319"/>
              <dgm:constr type="l" for="ch" forName="Child6" refType="w" fact="0.6398"/>
              <dgm:constr type="t" for="ch" forName="Child6" refType="h" fact="0.6876"/>
              <dgm:constr type="w" for="ch" forName="Child6" refType="w" fact="0.1108"/>
              <dgm:constr type="h" for="ch" forName="Child6" refType="h" fact="0.3124"/>
              <dgm:constr type="l" for="ch" forName="Accent5" refType="w" fact="0.4885"/>
              <dgm:constr type="t" for="ch" forName="Accent5" refType="h" fact="-0.0109"/>
              <dgm:constr type="w" for="ch" forName="Accent5" refType="w" fact="0.1679"/>
              <dgm:constr type="h" for="ch" forName="Accent5" refType="h" fact="0.806"/>
              <dgm:constr type="l" for="ch" forName="ParentBackground5" refType="w" fact="0.5171"/>
              <dgm:constr type="t" for="ch" forName="ParentBackground5" refType="h" fact="0.1262"/>
              <dgm:constr type="w" for="ch" forName="ParentBackground5" refType="w" fact="0.1108"/>
              <dgm:constr type="h" for="ch" forName="ParentBackground5" refType="h" fact="0.5319"/>
              <dgm:constr type="l" for="ch" forName="Child5" refType="w" fact="0.5171"/>
              <dgm:constr type="t" for="ch" forName="Child5" refType="h" fact="0.6876"/>
              <dgm:constr type="w" for="ch" forName="Child5" refType="w" fact="0.1108"/>
              <dgm:constr type="h" for="ch" forName="Child5" refType="h" fact="0.3124"/>
              <dgm:constr type="l" for="ch" forName="Accent4" refType="w" fact="0.3658"/>
              <dgm:constr type="t" for="ch" forName="Accent4" refType="h" fact="-0.0109"/>
              <dgm:constr type="w" for="ch" forName="Accent4" refType="w" fact="0.1679"/>
              <dgm:constr type="h" for="ch" forName="Accent4" refType="h" fact="0.806"/>
              <dgm:constr type="l" for="ch" forName="ParentBackground4" refType="w" fact="0.3944"/>
              <dgm:constr type="t" for="ch" forName="ParentBackground4" refType="h" fact="0.1262"/>
              <dgm:constr type="w" for="ch" forName="ParentBackground4" refType="w" fact="0.1108"/>
              <dgm:constr type="h" for="ch" forName="ParentBackground4" refType="h" fact="0.5319"/>
              <dgm:constr type="l" for="ch" forName="Child4" refType="w" fact="0.3944"/>
              <dgm:constr type="t" for="ch" forName="Child4" refType="h" fact="0.6876"/>
              <dgm:constr type="w" for="ch" forName="Child4" refType="w" fact="0.1108"/>
              <dgm:constr type="h" for="ch" forName="Child4" refType="h" fact="0.3124"/>
              <dgm:constr type="l" for="ch" forName="Accent3" refType="w" fact="0.2431"/>
              <dgm:constr type="t" for="ch" forName="Accent3" refType="h" fact="-0.0109"/>
              <dgm:constr type="w" for="ch" forName="Accent3" refType="w" fact="0.1679"/>
              <dgm:constr type="h" for="ch" forName="Accent3" refType="h" fact="0.806"/>
              <dgm:constr type="l" for="ch" forName="ParentBackground3" refType="w" fact="0.2717"/>
              <dgm:constr type="t" for="ch" forName="ParentBackground3" refType="h" fact="0.1262"/>
              <dgm:constr type="w" for="ch" forName="ParentBackground3" refType="w" fact="0.1108"/>
              <dgm:constr type="h" for="ch" forName="ParentBackground3" refType="h" fact="0.5319"/>
              <dgm:constr type="l" for="ch" forName="Child3" refType="w" fact="0.2717"/>
              <dgm:constr type="t" for="ch" forName="Child3" refType="h" fact="0.6876"/>
              <dgm:constr type="w" for="ch" forName="Child3" refType="w" fact="0.1108"/>
              <dgm:constr type="h" for="ch" forName="Child3" refType="h" fact="0.3124"/>
              <dgm:constr type="l" for="ch" forName="Accent2" refType="w" fact="0.1204"/>
              <dgm:constr type="t" for="ch" forName="Accent2" refType="h" fact="-0.0109"/>
              <dgm:constr type="w" for="ch" forName="Accent2" refType="w" fact="0.1679"/>
              <dgm:constr type="h" for="ch" forName="Accent2" refType="h" fact="0.806"/>
              <dgm:constr type="l" for="ch" forName="ParentBackground2" refType="w" fact="0.149"/>
              <dgm:constr type="t" for="ch" forName="ParentBackground2" refType="h" fact="0.1262"/>
              <dgm:constr type="w" for="ch" forName="ParentBackground2" refType="w" fact="0.1108"/>
              <dgm:constr type="h" for="ch" forName="ParentBackground2" refType="h" fact="0.5319"/>
              <dgm:constr type="l" for="ch" forName="Child2" refType="w" fact="0.149"/>
              <dgm:constr type="t" for="ch" forName="Child2" refType="h" fact="0.6876"/>
              <dgm:constr type="w" for="ch" forName="Child2" refType="w" fact="0.1108"/>
              <dgm:constr type="h" for="ch" forName="Child2" refType="h" fact="0.3124"/>
              <dgm:constr type="l" for="ch" forName="Accent1" refType="w" fact="-0.0023"/>
              <dgm:constr type="t" for="ch" forName="Accent1" refType="h" fact="-0.0109"/>
              <dgm:constr type="w" for="ch" forName="Accent1" refType="w" fact="0.1679"/>
              <dgm:constr type="h" for="ch" forName="Accent1" refType="h" fact="0.806"/>
              <dgm:constr type="l" for="ch" forName="ParentBackground1" refType="w" fact="0.0263"/>
              <dgm:constr type="t" for="ch" forName="ParentBackground1" refType="h" fact="0.1262"/>
              <dgm:constr type="w" for="ch" forName="ParentBackground1" refType="w" fact="0.1108"/>
              <dgm:constr type="h" for="ch" forName="ParentBackground1" refType="h" fact="0.5319"/>
              <dgm:constr type="l" for="ch" forName="Child1" refType="w" fact="0.0263"/>
              <dgm:constr type="t" for="ch" forName="Child1" refType="h" fact="0.6876"/>
              <dgm:constr type="w" for="ch" forName="Child1" refType="w" fact="0.1108"/>
              <dgm:constr type="h" for="ch" forName="Child1" refType="h" fact="0.3124"/>
            </dgm:constrLst>
          </dgm:if>
          <dgm:if name="Name12" axis="ch" ptType="node" func="cnt" op="equ" val="9">
            <dgm:alg type="composite">
              <dgm:param type="ar" val="5.38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l" for="ch" forName="Parent9" refType="w" fact="0.9119"/>
              <dgm:constr type="t" for="ch" forName="Parent9" refType="h" fact="0.2022"/>
              <dgm:constr type="w" for="ch" forName="Parent9" refType="w" fact="0.0705"/>
              <dgm:constr type="h" for="ch" forName="Parent9" refType="h" fact="0.3799"/>
              <dgm:constr type="l" for="ch" forName="Parent8" refType="w" fact="0.8026"/>
              <dgm:constr type="t" for="ch" forName="Parent8" refType="h" fact="0.2022"/>
              <dgm:constr type="w" for="ch" forName="Parent8" refType="w" fact="0.0705"/>
              <dgm:constr type="h" for="ch" forName="Parent8" refType="h" fact="0.3799"/>
              <dgm:constr type="l" for="ch" forName="Parent7" refType="w" fact="0.6933"/>
              <dgm:constr type="t" for="ch" forName="Parent7" refType="h" fact="0.2022"/>
              <dgm:constr type="w" for="ch" forName="Parent7" refType="w" fact="0.0705"/>
              <dgm:constr type="h" for="ch" forName="Parent7" refType="h" fact="0.3799"/>
              <dgm:constr type="l" for="ch" forName="Parent6" refType="w" fact="0.584"/>
              <dgm:constr type="t" for="ch" forName="Parent6" refType="h" fact="0.2022"/>
              <dgm:constr type="w" for="ch" forName="Parent6" refType="w" fact="0.0705"/>
              <dgm:constr type="h" for="ch" forName="Parent6" refType="h" fact="0.3799"/>
              <dgm:constr type="l" for="ch" forName="Parent5" refType="w" fact="0.4747"/>
              <dgm:constr type="t" for="ch" forName="Parent5" refType="h" fact="0.2022"/>
              <dgm:constr type="w" for="ch" forName="Parent5" refType="w" fact="0.0705"/>
              <dgm:constr type="h" for="ch" forName="Parent5" refType="h" fact="0.3799"/>
              <dgm:constr type="l" for="ch" forName="Parent4" refType="w" fact="0.3654"/>
              <dgm:constr type="t" for="ch" forName="Parent4" refType="h" fact="0.2022"/>
              <dgm:constr type="w" for="ch" forName="Parent4" refType="w" fact="0.0705"/>
              <dgm:constr type="h" for="ch" forName="Parent4" refType="h" fact="0.3799"/>
              <dgm:constr type="l" for="ch" forName="Parent3" refType="w" fact="0.2561"/>
              <dgm:constr type="t" for="ch" forName="Parent3" refType="h" fact="0.2022"/>
              <dgm:constr type="w" for="ch" forName="Parent3" refType="w" fact="0.0705"/>
              <dgm:constr type="h" for="ch" forName="Parent3" refType="h" fact="0.3799"/>
              <dgm:constr type="l" for="ch" forName="Parent2" refType="w" fact="0.1468"/>
              <dgm:constr type="t" for="ch" forName="Parent2" refType="h" fact="0.2022"/>
              <dgm:constr type="w" for="ch" forName="Parent2" refType="w" fact="0.0705"/>
              <dgm:constr type="h" for="ch" forName="Parent2" refType="h" fact="0.3799"/>
              <dgm:constr type="l" for="ch" forName="Parent1" refType="w" fact="0.0375"/>
              <dgm:constr type="t" for="ch" forName="Parent1" refType="h" fact="0.2022"/>
              <dgm:constr type="w" for="ch" forName="Parent1" refType="w" fact="0.0705"/>
              <dgm:constr type="h" for="ch" forName="Parent1" refType="h" fact="0.3799"/>
              <dgm:constr type="l" for="ch" forName="Accent9" refType="w" fact="0.8942"/>
              <dgm:constr type="t" for="ch" forName="Accent9" refType="h" fact="0.1072"/>
              <dgm:constr type="w" for="ch" forName="Accent9" refType="w" fact="0.1058"/>
              <dgm:constr type="h" for="ch" forName="Accent9" refType="h" fact="0.5699"/>
              <dgm:constr type="l" for="ch" forName="ParentBackground9" refType="w" fact="0.8978"/>
              <dgm:constr type="t" for="ch" forName="ParentBackground9" refType="h" fact="0.1262"/>
              <dgm:constr type="w" for="ch" forName="ParentBackground9" refType="w" fact="0.0987"/>
              <dgm:constr type="h" for="ch" forName="ParentBackground9" refType="h" fact="0.5319"/>
              <dgm:constr type="l" for="ch" forName="Child9" refType="w" fact="0.8978"/>
              <dgm:constr type="t" for="ch" forName="Child9" refType="h" fact="0.6876"/>
              <dgm:constr type="w" for="ch" forName="Child9" refType="w" fact="0.0987"/>
              <dgm:constr type="h" for="ch" forName="Child9" refType="h" fact="0.3124"/>
              <dgm:constr type="l" for="ch" forName="Accent8" refType="w" fact="0.763"/>
              <dgm:constr type="t" for="ch" forName="Accent8" refType="h" fact="-0.0109"/>
              <dgm:constr type="w" for="ch" forName="Accent8" refType="w" fact="0.1496"/>
              <dgm:constr type="h" for="ch" forName="Accent8" refType="h" fact="0.806"/>
              <dgm:constr type="l" for="ch" forName="ParentBackground8" refType="w" fact="0.7885"/>
              <dgm:constr type="t" for="ch" forName="ParentBackground8" refType="h" fact="0.1262"/>
              <dgm:constr type="w" for="ch" forName="ParentBackground8" refType="w" fact="0.0987"/>
              <dgm:constr type="h" for="ch" forName="ParentBackground8" refType="h" fact="0.5319"/>
              <dgm:constr type="l" for="ch" forName="Child8" refType="w" fact="0.7885"/>
              <dgm:constr type="t" for="ch" forName="Child8" refType="h" fact="0.6876"/>
              <dgm:constr type="w" for="ch" forName="Child8" refType="w" fact="0.0987"/>
              <dgm:constr type="h" for="ch" forName="Child8" refType="h" fact="0.3124"/>
              <dgm:constr type="l" for="ch" forName="Accent7" refType="w" fact="0.6538"/>
              <dgm:constr type="t" for="ch" forName="Accent7" refType="h" fact="-0.0109"/>
              <dgm:constr type="w" for="ch" forName="Accent7" refType="w" fact="0.1496"/>
              <dgm:constr type="h" for="ch" forName="Accent7" refType="h" fact="0.806"/>
              <dgm:constr type="l" for="ch" forName="ParentBackground7" refType="w" fact="0.6792"/>
              <dgm:constr type="t" for="ch" forName="ParentBackground7" refType="h" fact="0.1262"/>
              <dgm:constr type="w" for="ch" forName="ParentBackground7" refType="w" fact="0.0987"/>
              <dgm:constr type="h" for="ch" forName="ParentBackground7" refType="h" fact="0.5319"/>
              <dgm:constr type="l" for="ch" forName="Child7" refType="w" fact="0.6792"/>
              <dgm:constr type="t" for="ch" forName="Child7" refType="h" fact="0.6876"/>
              <dgm:constr type="w" for="ch" forName="Child7" refType="w" fact="0.0987"/>
              <dgm:constr type="h" for="ch" forName="Child7" refType="h" fact="0.3124"/>
              <dgm:constr type="l" for="ch" forName="Accent6" refType="w" fact="0.5445"/>
              <dgm:constr type="t" for="ch" forName="Accent6" refType="h" fact="-0.0109"/>
              <dgm:constr type="w" for="ch" forName="Accent6" refType="w" fact="0.1496"/>
              <dgm:constr type="h" for="ch" forName="Accent6" refType="h" fact="0.806"/>
              <dgm:constr type="l" for="ch" forName="ParentBackground6" refType="w" fact="0.5699"/>
              <dgm:constr type="t" for="ch" forName="ParentBackground6" refType="h" fact="0.1262"/>
              <dgm:constr type="w" for="ch" forName="ParentBackground6" refType="w" fact="0.0987"/>
              <dgm:constr type="h" for="ch" forName="ParentBackground6" refType="h" fact="0.5319"/>
              <dgm:constr type="l" for="ch" forName="Child6" refType="w" fact="0.5699"/>
              <dgm:constr type="t" for="ch" forName="Child6" refType="h" fact="0.6876"/>
              <dgm:constr type="w" for="ch" forName="Child6" refType="w" fact="0.0987"/>
              <dgm:constr type="h" for="ch" forName="Child6" refType="h" fact="0.3124"/>
              <dgm:constr type="l" for="ch" forName="Accent5" refType="w" fact="0.4352"/>
              <dgm:constr type="t" for="ch" forName="Accent5" refType="h" fact="-0.0109"/>
              <dgm:constr type="w" for="ch" forName="Accent5" refType="w" fact="0.1496"/>
              <dgm:constr type="h" for="ch" forName="Accent5" refType="h" fact="0.806"/>
              <dgm:constr type="l" for="ch" forName="ParentBackground5" refType="w" fact="0.4606"/>
              <dgm:constr type="t" for="ch" forName="ParentBackground5" refType="h" fact="0.1262"/>
              <dgm:constr type="w" for="ch" forName="ParentBackground5" refType="w" fact="0.0987"/>
              <dgm:constr type="h" for="ch" forName="ParentBackground5" refType="h" fact="0.5319"/>
              <dgm:constr type="l" for="ch" forName="Child5" refType="w" fact="0.4606"/>
              <dgm:constr type="t" for="ch" forName="Child5" refType="h" fact="0.6876"/>
              <dgm:constr type="w" for="ch" forName="Child5" refType="w" fact="0.0987"/>
              <dgm:constr type="h" for="ch" forName="Child5" refType="h" fact="0.3124"/>
              <dgm:constr type="l" for="ch" forName="Accent4" refType="w" fact="0.3259"/>
              <dgm:constr type="t" for="ch" forName="Accent4" refType="h" fact="-0.0109"/>
              <dgm:constr type="w" for="ch" forName="Accent4" refType="w" fact="0.1496"/>
              <dgm:constr type="h" for="ch" forName="Accent4" refType="h" fact="0.806"/>
              <dgm:constr type="l" for="ch" forName="ParentBackground4" refType="w" fact="0.3513"/>
              <dgm:constr type="t" for="ch" forName="ParentBackground4" refType="h" fact="0.1262"/>
              <dgm:constr type="w" for="ch" forName="ParentBackground4" refType="w" fact="0.0987"/>
              <dgm:constr type="h" for="ch" forName="ParentBackground4" refType="h" fact="0.5319"/>
              <dgm:constr type="l" for="ch" forName="Child4" refType="w" fact="0.3513"/>
              <dgm:constr type="t" for="ch" forName="Child4" refType="h" fact="0.6876"/>
              <dgm:constr type="w" for="ch" forName="Child4" refType="w" fact="0.0987"/>
              <dgm:constr type="h" for="ch" forName="Child4" refType="h" fact="0.3124"/>
              <dgm:constr type="l" for="ch" forName="Accent3" refType="w" fact="0.2166"/>
              <dgm:constr type="t" for="ch" forName="Accent3" refType="h" fact="-0.0109"/>
              <dgm:constr type="w" for="ch" forName="Accent3" refType="w" fact="0.1496"/>
              <dgm:constr type="h" for="ch" forName="Accent3" refType="h" fact="0.806"/>
              <dgm:constr type="l" for="ch" forName="ParentBackground3" refType="w" fact="0.242"/>
              <dgm:constr type="t" for="ch" forName="ParentBackground3" refType="h" fact="0.1262"/>
              <dgm:constr type="w" for="ch" forName="ParentBackground3" refType="w" fact="0.0987"/>
              <dgm:constr type="h" for="ch" forName="ParentBackground3" refType="h" fact="0.5319"/>
              <dgm:constr type="l" for="ch" forName="Child3" refType="w" fact="0.242"/>
              <dgm:constr type="t" for="ch" forName="Child3" refType="h" fact="0.6876"/>
              <dgm:constr type="w" for="ch" forName="Child3" refType="w" fact="0.0987"/>
              <dgm:constr type="h" for="ch" forName="Child3" refType="h" fact="0.3124"/>
              <dgm:constr type="l" for="ch" forName="Accent2" refType="w" fact="0.1073"/>
              <dgm:constr type="t" for="ch" forName="Accent2" refType="h" fact="-0.0109"/>
              <dgm:constr type="w" for="ch" forName="Accent2" refType="w" fact="0.1496"/>
              <dgm:constr type="h" for="ch" forName="Accent2" refType="h" fact="0.806"/>
              <dgm:constr type="l" for="ch" forName="ParentBackground2" refType="w" fact="0.1327"/>
              <dgm:constr type="t" for="ch" forName="ParentBackground2" refType="h" fact="0.1262"/>
              <dgm:constr type="w" for="ch" forName="ParentBackground2" refType="w" fact="0.0987"/>
              <dgm:constr type="h" for="ch" forName="ParentBackground2" refType="h" fact="0.5319"/>
              <dgm:constr type="l" for="ch" forName="Child2" refType="w" fact="0.1327"/>
              <dgm:constr type="t" for="ch" forName="Child2" refType="h" fact="0.6876"/>
              <dgm:constr type="w" for="ch" forName="Child2" refType="w" fact="0.0987"/>
              <dgm:constr type="h" for="ch" forName="Child2" refType="h" fact="0.3124"/>
              <dgm:constr type="l" for="ch" forName="Accent1" refType="w" fact="-0.002"/>
              <dgm:constr type="t" for="ch" forName="Accent1" refType="h" fact="-0.0109"/>
              <dgm:constr type="w" for="ch" forName="Accent1" refType="w" fact="0.1496"/>
              <dgm:constr type="h" for="ch" forName="Accent1" refType="h" fact="0.806"/>
              <dgm:constr type="l" for="ch" forName="ParentBackground1" refType="w" fact="0.0234"/>
              <dgm:constr type="t" for="ch" forName="ParentBackground1" refType="h" fact="0.1262"/>
              <dgm:constr type="w" for="ch" forName="ParentBackground1" refType="w" fact="0.0987"/>
              <dgm:constr type="h" for="ch" forName="ParentBackground1" refType="h" fact="0.5319"/>
              <dgm:constr type="l" for="ch" forName="Child1" refType="w" fact="0.0234"/>
              <dgm:constr type="t" for="ch" forName="Child1" refType="h" fact="0.6876"/>
              <dgm:constr type="w" for="ch" forName="Child1" refType="w" fact="0.0987"/>
              <dgm:constr type="h" for="ch" forName="Child1" refType="h" fact="0.3124"/>
            </dgm:constrLst>
          </dgm:if>
          <dgm:if name="Name13" axis="ch" ptType="node" func="cnt" op="equ" val="10">
            <dgm:alg type="composite">
              <dgm:param type="ar" val="5.976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7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l" for="ch" forName="Parent10" refType="w" fact="0.9205"/>
              <dgm:constr type="t" for="ch" forName="Parent10" refType="h" fact="0.2022"/>
              <dgm:constr type="w" for="ch" forName="Parent10" refType="w" fact="0.0636"/>
              <dgm:constr type="h" for="ch" forName="Parent10" refType="h" fact="0.3799"/>
              <dgm:constr type="l" for="ch" forName="Parent9" refType="w" fact="0.822"/>
              <dgm:constr type="t" for="ch" forName="Parent9" refType="h" fact="0.2022"/>
              <dgm:constr type="w" for="ch" forName="Parent9" refType="w" fact="0.0636"/>
              <dgm:constr type="h" for="ch" forName="Parent9" refType="h" fact="0.3799"/>
              <dgm:constr type="l" for="ch" forName="Parent8" refType="w" fact="0.7235"/>
              <dgm:constr type="t" for="ch" forName="Parent8" refType="h" fact="0.2022"/>
              <dgm:constr type="w" for="ch" forName="Parent8" refType="w" fact="0.0636"/>
              <dgm:constr type="h" for="ch" forName="Parent8" refType="h" fact="0.3799"/>
              <dgm:constr type="l" for="ch" forName="Parent7" refType="w" fact="0.625"/>
              <dgm:constr type="t" for="ch" forName="Parent7" refType="h" fact="0.2022"/>
              <dgm:constr type="w" for="ch" forName="Parent7" refType="w" fact="0.0636"/>
              <dgm:constr type="h" for="ch" forName="Parent7" refType="h" fact="0.3799"/>
              <dgm:constr type="l" for="ch" forName="Parent6" refType="w" fact="0.5264"/>
              <dgm:constr type="t" for="ch" forName="Parent6" refType="h" fact="0.2022"/>
              <dgm:constr type="w" for="ch" forName="Parent6" refType="w" fact="0.0636"/>
              <dgm:constr type="h" for="ch" forName="Parent6" refType="h" fact="0.3799"/>
              <dgm:constr type="l" for="ch" forName="Parent5" refType="w" fact="0.4279"/>
              <dgm:constr type="t" for="ch" forName="Parent5" refType="h" fact="0.2022"/>
              <dgm:constr type="w" for="ch" forName="Parent5" refType="w" fact="0.0636"/>
              <dgm:constr type="h" for="ch" forName="Parent5" refType="h" fact="0.3799"/>
              <dgm:constr type="l" for="ch" forName="Parent4" refType="w" fact="0.3294"/>
              <dgm:constr type="t" for="ch" forName="Parent4" refType="h" fact="0.2022"/>
              <dgm:constr type="w" for="ch" forName="Parent4" refType="w" fact="0.0636"/>
              <dgm:constr type="h" for="ch" forName="Parent4" refType="h" fact="0.3799"/>
              <dgm:constr type="l" for="ch" forName="Parent3" refType="w" fact="0.2309"/>
              <dgm:constr type="t" for="ch" forName="Parent3" refType="h" fact="0.2022"/>
              <dgm:constr type="w" for="ch" forName="Parent3" refType="w" fact="0.0636"/>
              <dgm:constr type="h" for="ch" forName="Parent3" refType="h" fact="0.3799"/>
              <dgm:constr type="l" for="ch" forName="Parent2" refType="w" fact="0.1324"/>
              <dgm:constr type="t" for="ch" forName="Parent2" refType="h" fact="0.2022"/>
              <dgm:constr type="w" for="ch" forName="Parent2" refType="w" fact="0.0636"/>
              <dgm:constr type="h" for="ch" forName="Parent2" refType="h" fact="0.3799"/>
              <dgm:constr type="l" for="ch" forName="Parent1" refType="w" fact="0.0338"/>
              <dgm:constr type="t" for="ch" forName="Parent1" refType="h" fact="0.2022"/>
              <dgm:constr type="w" for="ch" forName="Parent1" refType="w" fact="0.0636"/>
              <dgm:constr type="h" for="ch" forName="Parent1" refType="h" fact="0.3799"/>
              <dgm:constr type="l" for="ch" forName="Accent10" refType="w" fact="0.9047"/>
              <dgm:constr type="t" for="ch" forName="Accent10" refType="h" fact="0.1072"/>
              <dgm:constr type="w" for="ch" forName="Accent10" refType="w" fact="0.0953"/>
              <dgm:constr type="h" for="ch" forName="Accent10" refType="h" fact="0.5699"/>
              <dgm:constr type="l" for="ch" forName="ParentBackground10" refType="w" fact="0.9078"/>
              <dgm:constr type="t" for="ch" forName="ParentBackground10" refType="h" fact="0.1262"/>
              <dgm:constr type="w" for="ch" forName="ParentBackground10" refType="w" fact="0.089"/>
              <dgm:constr type="h" for="ch" forName="ParentBackground10" refType="h" fact="0.5319"/>
              <dgm:constr type="l" for="ch" forName="Child10" refType="w" fact="0.9078"/>
              <dgm:constr type="t" for="ch" forName="Child10" refType="h" fact="0.6876"/>
              <dgm:constr type="w" for="ch" forName="Child10" refType="w" fact="0.089"/>
              <dgm:constr type="h" for="ch" forName="Child10" refType="h" fact="0.3124"/>
              <dgm:constr type="l" for="ch" forName="Accent9" refType="w" fact="0.7864"/>
              <dgm:constr type="t" for="ch" forName="Accent9" refType="h" fact="-0.0109"/>
              <dgm:constr type="w" for="ch" forName="Accent9" refType="w" fact="0.1348"/>
              <dgm:constr type="h" for="ch" forName="Accent9" refType="h" fact="0.806"/>
              <dgm:constr type="l" for="ch" forName="ParentBackground9" refType="w" fact="0.8093"/>
              <dgm:constr type="t" for="ch" forName="ParentBackground9" refType="h" fact="0.1262"/>
              <dgm:constr type="w" for="ch" forName="ParentBackground9" refType="w" fact="0.089"/>
              <dgm:constr type="h" for="ch" forName="ParentBackground9" refType="h" fact="0.5319"/>
              <dgm:constr type="l" for="ch" forName="Child9" refType="w" fact="0.8093"/>
              <dgm:constr type="t" for="ch" forName="Child9" refType="h" fact="0.6876"/>
              <dgm:constr type="w" for="ch" forName="Child9" refType="w" fact="0.089"/>
              <dgm:constr type="h" for="ch" forName="Child9" refType="h" fact="0.3124"/>
              <dgm:constr type="l" for="ch" forName="Accent8" refType="w" fact="0.6879"/>
              <dgm:constr type="t" for="ch" forName="Accent8" refType="h" fact="-0.0109"/>
              <dgm:constr type="w" for="ch" forName="Accent8" refType="w" fact="0.1348"/>
              <dgm:constr type="h" for="ch" forName="Accent8" refType="h" fact="0.806"/>
              <dgm:constr type="l" for="ch" forName="ParentBackground8" refType="w" fact="0.7108"/>
              <dgm:constr type="t" for="ch" forName="ParentBackground8" refType="h" fact="0.1262"/>
              <dgm:constr type="w" for="ch" forName="ParentBackground8" refType="w" fact="0.089"/>
              <dgm:constr type="h" for="ch" forName="ParentBackground8" refType="h" fact="0.5319"/>
              <dgm:constr type="l" for="ch" forName="Child8" refType="w" fact="0.7108"/>
              <dgm:constr type="t" for="ch" forName="Child8" refType="h" fact="0.6876"/>
              <dgm:constr type="w" for="ch" forName="Child8" refType="w" fact="0.089"/>
              <dgm:constr type="h" for="ch" forName="Child8" refType="h" fact="0.3124"/>
              <dgm:constr type="l" for="ch" forName="Accent7" refType="w" fact="0.5893"/>
              <dgm:constr type="t" for="ch" forName="Accent7" refType="h" fact="-0.0109"/>
              <dgm:constr type="w" for="ch" forName="Accent7" refType="w" fact="0.1348"/>
              <dgm:constr type="h" for="ch" forName="Accent7" refType="h" fact="0.806"/>
              <dgm:constr type="l" for="ch" forName="ParentBackground7" refType="w" fact="0.6123"/>
              <dgm:constr type="t" for="ch" forName="ParentBackground7" refType="h" fact="0.1262"/>
              <dgm:constr type="w" for="ch" forName="ParentBackground7" refType="w" fact="0.089"/>
              <dgm:constr type="h" for="ch" forName="ParentBackground7" refType="h" fact="0.5319"/>
              <dgm:constr type="l" for="ch" forName="Child7" refType="w" fact="0.6123"/>
              <dgm:constr type="t" for="ch" forName="Child7" refType="h" fact="0.6876"/>
              <dgm:constr type="w" for="ch" forName="Child7" refType="w" fact="0.089"/>
              <dgm:constr type="h" for="ch" forName="Child7" refType="h" fact="0.3124"/>
              <dgm:constr type="l" for="ch" forName="Accent6" refType="w" fact="0.4908"/>
              <dgm:constr type="t" for="ch" forName="Accent6" refType="h" fact="-0.0109"/>
              <dgm:constr type="w" for="ch" forName="Accent6" refType="w" fact="0.1348"/>
              <dgm:constr type="h" for="ch" forName="Accent6" refType="h" fact="0.806"/>
              <dgm:constr type="l" for="ch" forName="ParentBackground6" refType="w" fact="0.5137"/>
              <dgm:constr type="t" for="ch" forName="ParentBackground6" refType="h" fact="0.1262"/>
              <dgm:constr type="w" for="ch" forName="ParentBackground6" refType="w" fact="0.089"/>
              <dgm:constr type="h" for="ch" forName="ParentBackground6" refType="h" fact="0.5319"/>
              <dgm:constr type="l" for="ch" forName="Child6" refType="w" fact="0.5137"/>
              <dgm:constr type="t" for="ch" forName="Child6" refType="h" fact="0.6876"/>
              <dgm:constr type="w" for="ch" forName="Child6" refType="w" fact="0.089"/>
              <dgm:constr type="h" for="ch" forName="Child6" refType="h" fact="0.3124"/>
              <dgm:constr type="l" for="ch" forName="Accent5" refType="w" fact="0.3923"/>
              <dgm:constr type="t" for="ch" forName="Accent5" refType="h" fact="-0.0109"/>
              <dgm:constr type="w" for="ch" forName="Accent5" refType="w" fact="0.1348"/>
              <dgm:constr type="h" for="ch" forName="Accent5" refType="h" fact="0.806"/>
              <dgm:constr type="l" for="ch" forName="ParentBackground5" refType="w" fact="0.4152"/>
              <dgm:constr type="t" for="ch" forName="ParentBackground5" refType="h" fact="0.1262"/>
              <dgm:constr type="w" for="ch" forName="ParentBackground5" refType="w" fact="0.089"/>
              <dgm:constr type="h" for="ch" forName="ParentBackground5" refType="h" fact="0.5319"/>
              <dgm:constr type="l" for="ch" forName="Child5" refType="w" fact="0.4152"/>
              <dgm:constr type="t" for="ch" forName="Child5" refType="h" fact="0.6876"/>
              <dgm:constr type="w" for="ch" forName="Child5" refType="w" fact="0.089"/>
              <dgm:constr type="h" for="ch" forName="Child5" refType="h" fact="0.3124"/>
              <dgm:constr type="l" for="ch" forName="Accent4" refType="w" fact="0.2938"/>
              <dgm:constr type="t" for="ch" forName="Accent4" refType="h" fact="-0.0109"/>
              <dgm:constr type="w" for="ch" forName="Accent4" refType="w" fact="0.1348"/>
              <dgm:constr type="h" for="ch" forName="Accent4" refType="h" fact="0.806"/>
              <dgm:constr type="l" for="ch" forName="ParentBackground4" refType="w" fact="0.3167"/>
              <dgm:constr type="t" for="ch" forName="ParentBackground4" refType="h" fact="0.1262"/>
              <dgm:constr type="w" for="ch" forName="ParentBackground4" refType="w" fact="0.089"/>
              <dgm:constr type="h" for="ch" forName="ParentBackground4" refType="h" fact="0.5319"/>
              <dgm:constr type="l" for="ch" forName="Child4" refType="w" fact="0.3167"/>
              <dgm:constr type="t" for="ch" forName="Child4" refType="h" fact="0.6876"/>
              <dgm:constr type="w" for="ch" forName="Child4" refType="w" fact="0.089"/>
              <dgm:constr type="h" for="ch" forName="Child4" refType="h" fact="0.3124"/>
              <dgm:constr type="l" for="ch" forName="Accent3" refType="w" fact="0.1952"/>
              <dgm:constr type="t" for="ch" forName="Accent3" refType="h" fact="-0.0109"/>
              <dgm:constr type="w" for="ch" forName="Accent3" refType="w" fact="0.1348"/>
              <dgm:constr type="h" for="ch" forName="Accent3" refType="h" fact="0.806"/>
              <dgm:constr type="l" for="ch" forName="ParentBackground3" refType="w" fact="0.2182"/>
              <dgm:constr type="t" for="ch" forName="ParentBackground3" refType="h" fact="0.1262"/>
              <dgm:constr type="w" for="ch" forName="ParentBackground3" refType="w" fact="0.089"/>
              <dgm:constr type="h" for="ch" forName="ParentBackground3" refType="h" fact="0.5319"/>
              <dgm:constr type="l" for="ch" forName="Child3" refType="w" fact="0.2182"/>
              <dgm:constr type="t" for="ch" forName="Child3" refType="h" fact="0.6876"/>
              <dgm:constr type="w" for="ch" forName="Child3" refType="w" fact="0.089"/>
              <dgm:constr type="h" for="ch" forName="Child3" refType="h" fact="0.3124"/>
              <dgm:constr type="l" for="ch" forName="Accent2" refType="w" fact="0.0967"/>
              <dgm:constr type="t" for="ch" forName="Accent2" refType="h" fact="-0.0109"/>
              <dgm:constr type="w" for="ch" forName="Accent2" refType="w" fact="0.1348"/>
              <dgm:constr type="h" for="ch" forName="Accent2" refType="h" fact="0.806"/>
              <dgm:constr type="l" for="ch" forName="ParentBackground2" refType="w" fact="0.1196"/>
              <dgm:constr type="t" for="ch" forName="ParentBackground2" refType="h" fact="0.1262"/>
              <dgm:constr type="w" for="ch" forName="ParentBackground2" refType="w" fact="0.089"/>
              <dgm:constr type="h" for="ch" forName="ParentBackground2" refType="h" fact="0.5319"/>
              <dgm:constr type="l" for="ch" forName="Child2" refType="w" fact="0.1196"/>
              <dgm:constr type="t" for="ch" forName="Child2" refType="h" fact="0.6876"/>
              <dgm:constr type="w" for="ch" forName="Child2" refType="w" fact="0.089"/>
              <dgm:constr type="h" for="ch" forName="Child2" refType="h" fact="0.3124"/>
              <dgm:constr type="l" for="ch" forName="Accent1" refType="w" fact="-0.0018"/>
              <dgm:constr type="t" for="ch" forName="Accent1" refType="h" fact="-0.0109"/>
              <dgm:constr type="w" for="ch" forName="Accent1" refType="w" fact="0.1348"/>
              <dgm:constr type="h" for="ch" forName="Accent1" refType="h" fact="0.806"/>
              <dgm:constr type="l" for="ch" forName="ParentBackground1" refType="w" fact="0.0211"/>
              <dgm:constr type="t" for="ch" forName="ParentBackground1" refType="h" fact="0.1262"/>
              <dgm:constr type="w" for="ch" forName="ParentBackground1" refType="w" fact="0.089"/>
              <dgm:constr type="h" for="ch" forName="ParentBackground1" refType="h" fact="0.5319"/>
              <dgm:constr type="l" for="ch" forName="Child1" refType="w" fact="0.0211"/>
              <dgm:constr type="t" for="ch" forName="Child1" refType="h" fact="0.6876"/>
              <dgm:constr type="w" for="ch" forName="Child1" refType="w" fact="0.089"/>
              <dgm:constr type="h" for="ch" forName="Child1" refType="h" fact="0.3124"/>
            </dgm:constrLst>
          </dgm:if>
          <dgm:else name="Name14">
            <dgm:alg type="composite">
              <dgm:param type="ar" val="6.565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1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1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1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1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1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6" op="lte"/>
              <dgm:constr type="primFontSz" for="des" forName="Child11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1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1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1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Child11" refType="primFontSz" refFor="des" refForName="Parent10" op="lte"/>
              <dgm:constr type="primFontSz" for="des" forName="Child1" refType="primFontSz" refFor="des" refForName="Parent11" op="lte"/>
              <dgm:constr type="primFontSz" for="des" forName="Child2" refType="primFontSz" refFor="des" refForName="Parent11" op="lte"/>
              <dgm:constr type="primFontSz" for="des" forName="Child3" refType="primFontSz" refFor="des" refForName="Parent11" op="lte"/>
              <dgm:constr type="primFontSz" for="des" forName="Child4" refType="primFontSz" refFor="des" refForName="Parent11" op="lte"/>
              <dgm:constr type="primFontSz" for="des" forName="Child5" refType="primFontSz" refFor="des" refForName="Parent11" op="lte"/>
              <dgm:constr type="primFontSz" for="des" forName="Child6" refType="primFontSz" refFor="des" refForName="Parent11" op="lte"/>
              <dgm:constr type="primFontSz" for="des" forName="Child7" refType="primFontSz" refFor="des" refForName="Parent11" op="lte"/>
              <dgm:constr type="primFontSz" for="des" forName="Child8" refType="primFontSz" refFor="des" refForName="Parent11" op="lte"/>
              <dgm:constr type="primFontSz" for="des" forName="Child9" refType="primFontSz" refFor="des" refForName="Parent11" op="lte"/>
              <dgm:constr type="primFontSz" for="des" forName="Child10" refType="primFontSz" refFor="des" refForName="Parent11" op="lte"/>
              <dgm:constr type="primFontSz" for="des" forName="Child11" refType="primFontSz" refFor="des" refForName="Parent11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Parent11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primFontSz" for="des" forName="Child11" refType="primFontSz" refFor="des" refForName="Child1" op="equ"/>
              <dgm:constr type="l" for="ch" forName="Parent11" refType="w" fact="0.9277"/>
              <dgm:constr type="t" for="ch" forName="Parent11" refType="h" fact="0.2022"/>
              <dgm:constr type="w" for="ch" forName="Parent11" refType="w" fact="0.0579"/>
              <dgm:constr type="h" for="ch" forName="Parent11" refType="h" fact="0.3799"/>
              <dgm:constr type="l" for="ch" forName="Parent10" refType="w" fact="0.838"/>
              <dgm:constr type="t" for="ch" forName="Parent10" refType="h" fact="0.2022"/>
              <dgm:constr type="w" for="ch" forName="Parent10" refType="w" fact="0.0579"/>
              <dgm:constr type="h" for="ch" forName="Parent10" refType="h" fact="0.3799"/>
              <dgm:constr type="l" for="ch" forName="Parent9" refType="w" fact="0.7483"/>
              <dgm:constr type="t" for="ch" forName="Parent9" refType="h" fact="0.2022"/>
              <dgm:constr type="w" for="ch" forName="Parent9" refType="w" fact="0.0579"/>
              <dgm:constr type="h" for="ch" forName="Parent9" refType="h" fact="0.3799"/>
              <dgm:constr type="l" for="ch" forName="Parent8" refType="w" fact="0.6586"/>
              <dgm:constr type="t" for="ch" forName="Parent8" refType="h" fact="0.2022"/>
              <dgm:constr type="w" for="ch" forName="Parent8" refType="w" fact="0.0579"/>
              <dgm:constr type="h" for="ch" forName="Parent8" refType="h" fact="0.3799"/>
              <dgm:constr type="l" for="ch" forName="Parent7" refType="w" fact="0.5689"/>
              <dgm:constr type="t" for="ch" forName="Parent7" refType="h" fact="0.2022"/>
              <dgm:constr type="w" for="ch" forName="Parent7" refType="w" fact="0.0579"/>
              <dgm:constr type="h" for="ch" forName="Parent7" refType="h" fact="0.3799"/>
              <dgm:constr type="l" for="ch" forName="Parent6" refType="w" fact="0.4792"/>
              <dgm:constr type="t" for="ch" forName="Parent6" refType="h" fact="0.2022"/>
              <dgm:constr type="w" for="ch" forName="Parent6" refType="w" fact="0.0579"/>
              <dgm:constr type="h" for="ch" forName="Parent6" refType="h" fact="0.3799"/>
              <dgm:constr type="l" for="ch" forName="Parent5" refType="w" fact="0.3895"/>
              <dgm:constr type="t" for="ch" forName="Parent5" refType="h" fact="0.2022"/>
              <dgm:constr type="w" for="ch" forName="Parent5" refType="w" fact="0.0579"/>
              <dgm:constr type="h" for="ch" forName="Parent5" refType="h" fact="0.3799"/>
              <dgm:constr type="l" for="ch" forName="Parent4" refType="w" fact="0.2999"/>
              <dgm:constr type="t" for="ch" forName="Parent4" refType="h" fact="0.2022"/>
              <dgm:constr type="w" for="ch" forName="Parent4" refType="w" fact="0.0579"/>
              <dgm:constr type="h" for="ch" forName="Parent4" refType="h" fact="0.3799"/>
              <dgm:constr type="l" for="ch" forName="Parent3" refType="w" fact="0.2102"/>
              <dgm:constr type="t" for="ch" forName="Parent3" refType="h" fact="0.2022"/>
              <dgm:constr type="w" for="ch" forName="Parent3" refType="w" fact="0.0579"/>
              <dgm:constr type="h" for="ch" forName="Parent3" refType="h" fact="0.3799"/>
              <dgm:constr type="l" for="ch" forName="Parent2" refType="w" fact="0.1205"/>
              <dgm:constr type="t" for="ch" forName="Parent2" refType="h" fact="0.2022"/>
              <dgm:constr type="w" for="ch" forName="Parent2" refType="w" fact="0.0579"/>
              <dgm:constr type="h" for="ch" forName="Parent2" refType="h" fact="0.3799"/>
              <dgm:constr type="l" for="ch" forName="Parent1" refType="w" fact="0.0308"/>
              <dgm:constr type="t" for="ch" forName="Parent1" refType="h" fact="0.2022"/>
              <dgm:constr type="w" for="ch" forName="Parent1" refType="w" fact="0.0579"/>
              <dgm:constr type="h" for="ch" forName="Parent1" refType="h" fact="0.3799"/>
              <dgm:constr type="l" for="ch" forName="Accent11" refType="w" fact="0.9132"/>
              <dgm:constr type="t" for="ch" forName="Accent11" refType="h" fact="0.1072"/>
              <dgm:constr type="w" for="ch" forName="Accent11" refType="w" fact="0.0868"/>
              <dgm:constr type="h" for="ch" forName="Accent11" refType="h" fact="0.5699"/>
              <dgm:constr type="l" for="ch" forName="ParentBackground11" refType="w" fact="0.9161"/>
              <dgm:constr type="t" for="ch" forName="ParentBackground11" refType="h" fact="0.1262"/>
              <dgm:constr type="w" for="ch" forName="ParentBackground11" refType="w" fact="0.081"/>
              <dgm:constr type="h" for="ch" forName="ParentBackground11" refType="h" fact="0.5319"/>
              <dgm:constr type="l" for="ch" forName="Child11" refType="w" fact="0.9161"/>
              <dgm:constr type="t" for="ch" forName="Child11" refType="h" fact="0.6876"/>
              <dgm:constr type="w" for="ch" forName="Child11" refType="w" fact="0.081"/>
              <dgm:constr type="h" for="ch" forName="Child11" refType="h" fact="0.3124"/>
              <dgm:constr type="l" for="ch" forName="Accent10" refType="w" fact="0.8055"/>
              <dgm:constr type="t" for="ch" forName="Accent10" refType="h" fact="-0.0109"/>
              <dgm:constr type="w" for="ch" forName="Accent10" refType="w" fact="0.1228"/>
              <dgm:constr type="h" for="ch" forName="Accent10" refType="h" fact="0.806"/>
              <dgm:constr type="l" for="ch" forName="ParentBackground10" refType="w" fact="0.8264"/>
              <dgm:constr type="t" for="ch" forName="ParentBackground10" refType="h" fact="0.1262"/>
              <dgm:constr type="w" for="ch" forName="ParentBackground10" refType="w" fact="0.081"/>
              <dgm:constr type="h" for="ch" forName="ParentBackground10" refType="h" fact="0.5319"/>
              <dgm:constr type="l" for="ch" forName="Child10" refType="w" fact="0.8264"/>
              <dgm:constr type="t" for="ch" forName="Child10" refType="h" fact="0.6876"/>
              <dgm:constr type="w" for="ch" forName="Child10" refType="w" fact="0.081"/>
              <dgm:constr type="h" for="ch" forName="Child10" refType="h" fact="0.3124"/>
              <dgm:constr type="l" for="ch" forName="Accent9" refType="w" fact="0.7158"/>
              <dgm:constr type="t" for="ch" forName="Accent9" refType="h" fact="-0.0109"/>
              <dgm:constr type="w" for="ch" forName="Accent9" refType="w" fact="0.1228"/>
              <dgm:constr type="h" for="ch" forName="Accent9" refType="h" fact="0.806"/>
              <dgm:constr type="l" for="ch" forName="ParentBackground9" refType="w" fact="0.7367"/>
              <dgm:constr type="t" for="ch" forName="ParentBackground9" refType="h" fact="0.1262"/>
              <dgm:constr type="w" for="ch" forName="ParentBackground9" refType="w" fact="0.081"/>
              <dgm:constr type="h" for="ch" forName="ParentBackground9" refType="h" fact="0.5319"/>
              <dgm:constr type="l" for="ch" forName="Child9" refType="w" fact="0.7367"/>
              <dgm:constr type="t" for="ch" forName="Child9" refType="h" fact="0.6876"/>
              <dgm:constr type="w" for="ch" forName="Child9" refType="w" fact="0.081"/>
              <dgm:constr type="h" for="ch" forName="Child9" refType="h" fact="0.3124"/>
              <dgm:constr type="l" for="ch" forName="Accent8" refType="w" fact="0.6261"/>
              <dgm:constr type="t" for="ch" forName="Accent8" refType="h" fact="-0.0109"/>
              <dgm:constr type="w" for="ch" forName="Accent8" refType="w" fact="0.1228"/>
              <dgm:constr type="h" for="ch" forName="Accent8" refType="h" fact="0.806"/>
              <dgm:constr type="l" for="ch" forName="ParentBackground8" refType="w" fact="0.647"/>
              <dgm:constr type="t" for="ch" forName="ParentBackground8" refType="h" fact="0.1262"/>
              <dgm:constr type="w" for="ch" forName="ParentBackground8" refType="w" fact="0.081"/>
              <dgm:constr type="h" for="ch" forName="ParentBackground8" refType="h" fact="0.5319"/>
              <dgm:constr type="l" for="ch" forName="Child8" refType="w" fact="0.647"/>
              <dgm:constr type="t" for="ch" forName="Child8" refType="h" fact="0.6876"/>
              <dgm:constr type="w" for="ch" forName="Child8" refType="w" fact="0.081"/>
              <dgm:constr type="h" for="ch" forName="Child8" refType="h" fact="0.3124"/>
              <dgm:constr type="l" for="ch" forName="Accent7" refType="w" fact="0.5364"/>
              <dgm:constr type="t" for="ch" forName="Accent7" refType="h" fact="-0.0109"/>
              <dgm:constr type="w" for="ch" forName="Accent7" refType="w" fact="0.1228"/>
              <dgm:constr type="h" for="ch" forName="Accent7" refType="h" fact="0.806"/>
              <dgm:constr type="l" for="ch" forName="ParentBackground7" refType="w" fact="0.5573"/>
              <dgm:constr type="t" for="ch" forName="ParentBackground7" refType="h" fact="0.1262"/>
              <dgm:constr type="w" for="ch" forName="ParentBackground7" refType="w" fact="0.081"/>
              <dgm:constr type="h" for="ch" forName="ParentBackground7" refType="h" fact="0.5319"/>
              <dgm:constr type="l" for="ch" forName="Child7" refType="w" fact="0.5573"/>
              <dgm:constr type="t" for="ch" forName="Child7" refType="h" fact="0.6876"/>
              <dgm:constr type="w" for="ch" forName="Child7" refType="w" fact="0.081"/>
              <dgm:constr type="h" for="ch" forName="Child7" refType="h" fact="0.3124"/>
              <dgm:constr type="l" for="ch" forName="Accent6" refType="w" fact="0.4467"/>
              <dgm:constr type="t" for="ch" forName="Accent6" refType="h" fact="-0.0109"/>
              <dgm:constr type="w" for="ch" forName="Accent6" refType="w" fact="0.1228"/>
              <dgm:constr type="h" for="ch" forName="Accent6" refType="h" fact="0.806"/>
              <dgm:constr type="l" for="ch" forName="ParentBackground6" refType="w" fact="0.4677"/>
              <dgm:constr type="t" for="ch" forName="ParentBackground6" refType="h" fact="0.1262"/>
              <dgm:constr type="w" for="ch" forName="ParentBackground6" refType="w" fact="0.081"/>
              <dgm:constr type="h" for="ch" forName="ParentBackground6" refType="h" fact="0.5319"/>
              <dgm:constr type="l" for="ch" forName="Child6" refType="w" fact="0.4677"/>
              <dgm:constr type="t" for="ch" forName="Child6" refType="h" fact="0.6876"/>
              <dgm:constr type="w" for="ch" forName="Child6" refType="w" fact="0.081"/>
              <dgm:constr type="h" for="ch" forName="Child6" refType="h" fact="0.3124"/>
              <dgm:constr type="l" for="ch" forName="Accent5" refType="w" fact="0.3571"/>
              <dgm:constr type="t" for="ch" forName="Accent5" refType="h" fact="-0.0109"/>
              <dgm:constr type="w" for="ch" forName="Accent5" refType="w" fact="0.1228"/>
              <dgm:constr type="h" for="ch" forName="Accent5" refType="h" fact="0.806"/>
              <dgm:constr type="l" for="ch" forName="ParentBackground5" refType="w" fact="0.378"/>
              <dgm:constr type="t" for="ch" forName="ParentBackground5" refType="h" fact="0.1262"/>
              <dgm:constr type="w" for="ch" forName="ParentBackground5" refType="w" fact="0.081"/>
              <dgm:constr type="h" for="ch" forName="ParentBackground5" refType="h" fact="0.5319"/>
              <dgm:constr type="l" for="ch" forName="Child5" refType="w" fact="0.378"/>
              <dgm:constr type="t" for="ch" forName="Child5" refType="h" fact="0.6876"/>
              <dgm:constr type="w" for="ch" forName="Child5" refType="w" fact="0.081"/>
              <dgm:constr type="h" for="ch" forName="Child5" refType="h" fact="0.3124"/>
              <dgm:constr type="l" for="ch" forName="Accent4" refType="w" fact="0.2674"/>
              <dgm:constr type="t" for="ch" forName="Accent4" refType="h" fact="-0.0109"/>
              <dgm:constr type="w" for="ch" forName="Accent4" refType="w" fact="0.1228"/>
              <dgm:constr type="h" for="ch" forName="Accent4" refType="h" fact="0.806"/>
              <dgm:constr type="l" for="ch" forName="ParentBackground4" refType="w" fact="0.2883"/>
              <dgm:constr type="t" for="ch" forName="ParentBackground4" refType="h" fact="0.1262"/>
              <dgm:constr type="w" for="ch" forName="ParentBackground4" refType="w" fact="0.081"/>
              <dgm:constr type="h" for="ch" forName="ParentBackground4" refType="h" fact="0.5319"/>
              <dgm:constr type="l" for="ch" forName="Child4" refType="w" fact="0.2883"/>
              <dgm:constr type="t" for="ch" forName="Child4" refType="h" fact="0.6876"/>
              <dgm:constr type="w" for="ch" forName="Child4" refType="w" fact="0.081"/>
              <dgm:constr type="h" for="ch" forName="Child4" refType="h" fact="0.3124"/>
              <dgm:constr type="l" for="ch" forName="Accent3" refType="w" fact="0.1777"/>
              <dgm:constr type="t" for="ch" forName="Accent3" refType="h" fact="-0.0109"/>
              <dgm:constr type="w" for="ch" forName="Accent3" refType="w" fact="0.1228"/>
              <dgm:constr type="h" for="ch" forName="Accent3" refType="h" fact="0.806"/>
              <dgm:constr type="l" for="ch" forName="ParentBackground3" refType="w" fact="0.1986"/>
              <dgm:constr type="t" for="ch" forName="ParentBackground3" refType="h" fact="0.1262"/>
              <dgm:constr type="w" for="ch" forName="ParentBackground3" refType="w" fact="0.081"/>
              <dgm:constr type="h" for="ch" forName="ParentBackground3" refType="h" fact="0.5319"/>
              <dgm:constr type="l" for="ch" forName="Child3" refType="w" fact="0.1986"/>
              <dgm:constr type="t" for="ch" forName="Child3" refType="h" fact="0.6876"/>
              <dgm:constr type="w" for="ch" forName="Child3" refType="w" fact="0.081"/>
              <dgm:constr type="h" for="ch" forName="Child3" refType="h" fact="0.3124"/>
              <dgm:constr type="l" for="ch" forName="Accent2" refType="w" fact="0.088"/>
              <dgm:constr type="t" for="ch" forName="Accent2" refType="h" fact="-0.0109"/>
              <dgm:constr type="w" for="ch" forName="Accent2" refType="w" fact="0.1228"/>
              <dgm:constr type="h" for="ch" forName="Accent2" refType="h" fact="0.806"/>
              <dgm:constr type="l" for="ch" forName="ParentBackground2" refType="w" fact="0.1089"/>
              <dgm:constr type="t" for="ch" forName="ParentBackground2" refType="h" fact="0.1262"/>
              <dgm:constr type="w" for="ch" forName="ParentBackground2" refType="w" fact="0.081"/>
              <dgm:constr type="h" for="ch" forName="ParentBackground2" refType="h" fact="0.5319"/>
              <dgm:constr type="l" for="ch" forName="Child2" refType="w" fact="0.1089"/>
              <dgm:constr type="t" for="ch" forName="Child2" refType="h" fact="0.6876"/>
              <dgm:constr type="w" for="ch" forName="Child2" refType="w" fact="0.081"/>
              <dgm:constr type="h" for="ch" forName="Child2" refType="h" fact="0.3124"/>
              <dgm:constr type="l" for="ch" forName="Accent1" refType="w" fact="-0.0017"/>
              <dgm:constr type="t" for="ch" forName="Accent1" refType="h" fact="-0.0109"/>
              <dgm:constr type="w" for="ch" forName="Accent1" refType="w" fact="0.1228"/>
              <dgm:constr type="h" for="ch" forName="Accent1" refType="h" fact="0.806"/>
              <dgm:constr type="l" for="ch" forName="ParentBackground1" refType="w" fact="0.0192"/>
              <dgm:constr type="t" for="ch" forName="ParentBackground1" refType="h" fact="0.1262"/>
              <dgm:constr type="w" for="ch" forName="ParentBackground1" refType="w" fact="0.081"/>
              <dgm:constr type="h" for="ch" forName="ParentBackground1" refType="h" fact="0.5319"/>
              <dgm:constr type="l" for="ch" forName="Child1" refType="w" fact="0.0192"/>
              <dgm:constr type="t" for="ch" forName="Child1" refType="h" fact="0.6876"/>
              <dgm:constr type="w" for="ch" forName="Child1" refType="w" fact="0.081"/>
              <dgm:constr type="h" for="ch" forName="Child1" refType="h" fact="0.3124"/>
            </dgm:constrLst>
          </dgm:else>
        </dgm:choose>
      </dgm:if>
      <dgm:else name="Name15">
        <dgm:choose name="Name16">
          <dgm:if name="Name17" axis="ch" ptType="node" func="cnt" op="equ" val="1">
            <dgm:alg type="composite">
              <dgm:param type="ar" val="0.638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Parent1" refType="w" fact="0.1667"/>
              <dgm:constr type="t" for="ch" forName="Parent1" refType="h" fact="0.1064"/>
              <dgm:constr type="w" for="ch" forName="Parent1" refType="w" fact="0.6667"/>
              <dgm:constr type="h" for="ch" forName="Parent1" refType="h" fact="0.4255"/>
              <dgm:constr type="l" for="ch" forName="Accent1" refType="w" fact="0"/>
              <dgm:constr type="t" for="ch" forName="Accent1" refType="h" fact="0"/>
              <dgm:constr type="w" for="ch" forName="Accent1" refType="w"/>
              <dgm:constr type="h" for="ch" forName="Accent1" refType="h" fact="0.6383"/>
              <dgm:constr type="l" for="ch" forName="ParentBackground1" refType="w" fact="0.0333"/>
              <dgm:constr type="t" for="ch" forName="ParentBackground1" refType="h" fact="0.0213"/>
              <dgm:constr type="w" for="ch" forName="ParentBackground1" refType="w" fact="0.9333"/>
              <dgm:constr type="h" for="ch" forName="ParentBackground1" refType="h" fact="0.5957"/>
              <dgm:constr type="l" for="ch" forName="Child1" refType="w" fact="0.0333"/>
              <dgm:constr type="t" for="ch" forName="Child1" refType="h" fact="0.6574"/>
              <dgm:constr type="w" for="ch" forName="Child1" refType="w" fact="0.9333"/>
              <dgm:constr type="h" for="ch" forName="Child1" refType="h" fact="0.3426"/>
            </dgm:constrLst>
          </dgm:if>
          <dgm:if name="Name18" axis="ch" ptType="node" func="cnt" op="equ" val="2">
            <dgm:alg type="composite">
              <dgm:param type="ar" val="1.265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r" for="ch" forName="Parent2" refType="w" fact="0.3751"/>
              <dgm:constr type="t" for="ch" forName="Parent2" refType="h" fact="0.2022"/>
              <dgm:constr type="w" for="ch" forName="Parent2" refType="w" fact="0.3001"/>
              <dgm:constr type="h" for="ch" forName="Parent2" refType="h" fact="0.3799"/>
              <dgm:constr type="r" for="ch" forName="Parent1" refType="w" fact="0.8403"/>
              <dgm:constr type="t" for="ch" forName="Parent1" refType="h" fact="0.2022"/>
              <dgm:constr type="w" for="ch" forName="Parent1" refType="w" fact="0.3001"/>
              <dgm:constr type="h" for="ch" forName="Parent1" refType="h" fact="0.3799"/>
              <dgm:constr type="r" for="ch" forName="Accent2" refType="w" fact="0.4502"/>
              <dgm:constr type="t" for="ch" forName="Accent2" refType="h" fact="0.1072"/>
              <dgm:constr type="w" for="ch" forName="Accent2" refType="w" fact="0.4502"/>
              <dgm:constr type="h" for="ch" forName="Accent2" refType="h" fact="0.5699"/>
              <dgm:constr type="r" for="ch" forName="ParentBackground2" refType="w" fact="0.4352"/>
              <dgm:constr type="t" for="ch" forName="ParentBackground2" refType="h" fact="0.1262"/>
              <dgm:constr type="w" for="ch" forName="ParentBackground2" refType="w" fact="0.4201"/>
              <dgm:constr type="h" for="ch" forName="ParentBackground2" refType="h" fact="0.5319"/>
              <dgm:constr type="r" for="ch" forName="Child2" refType="w" fact="0.4352"/>
              <dgm:constr type="t" for="ch" forName="Child2" refType="h" fact="0.6876"/>
              <dgm:constr type="w" for="ch" forName="Child2" refType="w" fact="0.4201"/>
              <dgm:constr type="h" for="ch" forName="Child2" refType="h" fact="0.3124"/>
              <dgm:constr type="r" for="ch" forName="Accent1" refType="w" fact="1.0086"/>
              <dgm:constr type="t" for="ch" forName="Accent1" refType="h" fact="-0.0109"/>
              <dgm:constr type="w" for="ch" forName="Accent1" refType="w" fact="0.6367"/>
              <dgm:constr type="h" for="ch" forName="Accent1" refType="h" fact="0.806"/>
              <dgm:constr type="r" for="ch" forName="ParentBackground1" refType="w" fact="0.9003"/>
              <dgm:constr type="t" for="ch" forName="ParentBackground1" refType="h" fact="0.1262"/>
              <dgm:constr type="w" for="ch" forName="ParentBackground1" refType="w" fact="0.4201"/>
              <dgm:constr type="h" for="ch" forName="ParentBackground1" refType="h" fact="0.5319"/>
              <dgm:constr type="r" for="ch" forName="Child1" refType="w" fact="0.9003"/>
              <dgm:constr type="t" for="ch" forName="Child1" refType="h" fact="0.6876"/>
              <dgm:constr type="w" for="ch" forName="Child1" refType="w" fact="0.4201"/>
              <dgm:constr type="h" for="ch" forName="Child1" refType="h" fact="0.3124"/>
            </dgm:constrLst>
          </dgm:if>
          <dgm:if name="Name19" axis="ch" ptType="node" func="cnt" op="equ" val="3">
            <dgm:alg type="composite">
              <dgm:param type="ar" val="1.854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Parent3" refType="w" fact="0.256"/>
              <dgm:constr type="t" for="ch" forName="Parent3" refType="h" fact="0.2022"/>
              <dgm:constr type="w" for="ch" forName="Parent3" refType="w" fact="0.2048"/>
              <dgm:constr type="h" for="ch" forName="Parent3" refType="h" fact="0.3799"/>
              <dgm:constr type="r" for="ch" forName="Parent2" refType="w" fact="0.5735"/>
              <dgm:constr type="t" for="ch" forName="Parent2" refType="h" fact="0.2022"/>
              <dgm:constr type="w" for="ch" forName="Parent2" refType="w" fact="0.2048"/>
              <dgm:constr type="h" for="ch" forName="Parent2" refType="h" fact="0.3799"/>
              <dgm:constr type="r" for="ch" forName="Parent1" refType="w" fact="0.891"/>
              <dgm:constr type="t" for="ch" forName="Parent1" refType="h" fact="0.2022"/>
              <dgm:constr type="w" for="ch" forName="Parent1" refType="w" fact="0.2048"/>
              <dgm:constr type="h" for="ch" forName="Parent1" refType="h" fact="0.3799"/>
              <dgm:constr type="r" for="ch" forName="Accent3" refType="w" fact="0.3072"/>
              <dgm:constr type="t" for="ch" forName="Accent3" refType="h" fact="0.1072"/>
              <dgm:constr type="w" for="ch" forName="Accent3" refType="w" fact="0.3072"/>
              <dgm:constr type="h" for="ch" forName="Accent3" refType="h" fact="0.5699"/>
              <dgm:constr type="r" for="ch" forName="ParentBackground3" refType="w" fact="0.297"/>
              <dgm:constr type="t" for="ch" forName="ParentBackground3" refType="h" fact="0.1262"/>
              <dgm:constr type="w" for="ch" forName="ParentBackground3" refType="w" fact="0.2868"/>
              <dgm:constr type="h" for="ch" forName="ParentBackground3" refType="h" fact="0.5319"/>
              <dgm:constr type="r" for="ch" forName="Child3" refType="w" fact="0.297"/>
              <dgm:constr type="t" for="ch" forName="Child3" refType="h" fact="0.6876"/>
              <dgm:constr type="w" for="ch" forName="Child3" refType="w" fact="0.2868"/>
              <dgm:constr type="h" for="ch" forName="Child3" refType="h" fact="0.3124"/>
              <dgm:constr type="r" for="ch" forName="Accent2" refType="w" fact="0.6878"/>
              <dgm:constr type="t" for="ch" forName="Accent2" refType="h" fact="-0.0109"/>
              <dgm:constr type="w" for="ch" forName="Accent2" refType="w" fact="0.4334"/>
              <dgm:constr type="h" for="ch" forName="Accent2" refType="h" fact="0.806"/>
              <dgm:constr type="r" for="ch" forName="ParentBackground2" refType="w" fact="0.6145"/>
              <dgm:constr type="t" for="ch" forName="ParentBackground2" refType="h" fact="0.1262"/>
              <dgm:constr type="w" for="ch" forName="ParentBackground2" refType="w" fact="0.2868"/>
              <dgm:constr type="h" for="ch" forName="ParentBackground2" refType="h" fact="0.5319"/>
              <dgm:constr type="r" for="ch" forName="Child2" refType="w" fact="0.6145"/>
              <dgm:constr type="t" for="ch" forName="Child2" refType="h" fact="0.6876"/>
              <dgm:constr type="w" for="ch" forName="Child2" refType="w" fact="0.2868"/>
              <dgm:constr type="h" for="ch" forName="Child2" refType="h" fact="0.3124"/>
              <dgm:constr type="r" for="ch" forName="Accent1" refType="w" fact="1.0053"/>
              <dgm:constr type="t" for="ch" forName="Accent1" refType="h" fact="-0.0109"/>
              <dgm:constr type="w" for="ch" forName="Accent1" refType="w" fact="0.4334"/>
              <dgm:constr type="h" for="ch" forName="Accent1" refType="h" fact="0.806"/>
              <dgm:constr type="r" for="ch" forName="ParentBackground1" refType="w" fact="0.932"/>
              <dgm:constr type="t" for="ch" forName="ParentBackground1" refType="h" fact="0.1262"/>
              <dgm:constr type="w" for="ch" forName="ParentBackground1" refType="w" fact="0.2868"/>
              <dgm:constr type="h" for="ch" forName="ParentBackground1" refType="h" fact="0.5319"/>
              <dgm:constr type="r" for="ch" forName="Child1" refType="w" fact="0.932"/>
              <dgm:constr type="t" for="ch" forName="Child1" refType="h" fact="0.6876"/>
              <dgm:constr type="w" for="ch" forName="Child1" refType="w" fact="0.2868"/>
              <dgm:constr type="h" for="ch" forName="Child1" refType="h" fact="0.3124"/>
            </dgm:constrLst>
          </dgm:if>
          <dgm:if name="Name20" axis="ch" ptType="node" func="cnt" op="equ" val="4">
            <dgm:alg type="composite">
              <dgm:param type="ar" val="2.44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Parent4" refType="w" fact="0.1943"/>
              <dgm:constr type="t" for="ch" forName="Parent4" refType="h" fact="0.2022"/>
              <dgm:constr type="w" for="ch" forName="Parent4" refType="w" fact="0.1555"/>
              <dgm:constr type="h" for="ch" forName="Parent4" refType="h" fact="0.3799"/>
              <dgm:constr type="r" for="ch" forName="Parent3" refType="w" fact="0.4353"/>
              <dgm:constr type="t" for="ch" forName="Parent3" refType="h" fact="0.2022"/>
              <dgm:constr type="w" for="ch" forName="Parent3" refType="w" fact="0.1555"/>
              <dgm:constr type="h" for="ch" forName="Parent3" refType="h" fact="0.3799"/>
              <dgm:constr type="r" for="ch" forName="Parent2" refType="w" fact="0.6763"/>
              <dgm:constr type="t" for="ch" forName="Parent2" refType="h" fact="0.2022"/>
              <dgm:constr type="w" for="ch" forName="Parent2" refType="w" fact="0.1555"/>
              <dgm:constr type="h" for="ch" forName="Parent2" refType="h" fact="0.3799"/>
              <dgm:constr type="r" for="ch" forName="Parent1" refType="w" fact="0.9173"/>
              <dgm:constr type="t" for="ch" forName="Parent1" refType="h" fact="0.2022"/>
              <dgm:constr type="w" for="ch" forName="Parent1" refType="w" fact="0.1555"/>
              <dgm:constr type="h" for="ch" forName="Parent1" refType="h" fact="0.3799"/>
              <dgm:constr type="r" for="ch" forName="Accent4" refType="w" fact="0.2332"/>
              <dgm:constr type="t" for="ch" forName="Accent4" refType="h" fact="0.1072"/>
              <dgm:constr type="w" for="ch" forName="Accent4" refType="w" fact="0.2332"/>
              <dgm:constr type="h" for="ch" forName="Accent4" refType="h" fact="0.5699"/>
              <dgm:constr type="r" for="ch" forName="ParentBackground4" refType="w" fact="0.2254"/>
              <dgm:constr type="t" for="ch" forName="ParentBackground4" refType="h" fact="0.1262"/>
              <dgm:constr type="w" for="ch" forName="ParentBackground4" refType="w" fact="0.2177"/>
              <dgm:constr type="h" for="ch" forName="ParentBackground4" refType="h" fact="0.5319"/>
              <dgm:constr type="r" for="ch" forName="Child4" refType="w" fact="0.2254"/>
              <dgm:constr type="t" for="ch" forName="Child4" refType="h" fact="0.6876"/>
              <dgm:constr type="w" for="ch" forName="Child4" refType="w" fact="0.2177"/>
              <dgm:constr type="h" for="ch" forName="Child4" refType="h" fact="0.3124"/>
              <dgm:constr type="r" for="ch" forName="Accent3" refType="w" fact="0.5235"/>
              <dgm:constr type="t" for="ch" forName="Accent3" refType="h" fact="-0.0109"/>
              <dgm:constr type="w" for="ch" forName="Accent3" refType="w" fact="0.3298"/>
              <dgm:constr type="h" for="ch" forName="Accent3" refType="h" fact="0.806"/>
              <dgm:constr type="r" for="ch" forName="ParentBackground3" refType="w" fact="0.4664"/>
              <dgm:constr type="t" for="ch" forName="ParentBackground3" refType="h" fact="0.1262"/>
              <dgm:constr type="w" for="ch" forName="ParentBackground3" refType="w" fact="0.2177"/>
              <dgm:constr type="h" for="ch" forName="ParentBackground3" refType="h" fact="0.5319"/>
              <dgm:constr type="r" for="ch" forName="Child3" refType="w" fact="0.4664"/>
              <dgm:constr type="t" for="ch" forName="Child3" refType="h" fact="0.6876"/>
              <dgm:constr type="w" for="ch" forName="Child3" refType="w" fact="0.2177"/>
              <dgm:constr type="h" for="ch" forName="Child3" refType="h" fact="0.3124"/>
              <dgm:constr type="r" for="ch" forName="Accent2" refType="w" fact="0.7635"/>
              <dgm:constr type="t" for="ch" forName="Accent2" refType="h" fact="-0.0109"/>
              <dgm:constr type="w" for="ch" forName="Accent2" refType="w" fact="0.3298"/>
              <dgm:constr type="h" for="ch" forName="Accent2" refType="h" fact="0.806"/>
              <dgm:constr type="r" for="ch" forName="ParentBackground2" refType="w" fact="0.7074"/>
              <dgm:constr type="t" for="ch" forName="ParentBackground2" refType="h" fact="0.1262"/>
              <dgm:constr type="w" for="ch" forName="ParentBackground2" refType="w" fact="0.2177"/>
              <dgm:constr type="h" for="ch" forName="ParentBackground2" refType="h" fact="0.5319"/>
              <dgm:constr type="r" for="ch" forName="Child2" refType="w" fact="0.7074"/>
              <dgm:constr type="t" for="ch" forName="Child2" refType="h" fact="0.6876"/>
              <dgm:constr type="w" for="ch" forName="Child2" refType="w" fact="0.2177"/>
              <dgm:constr type="h" for="ch" forName="Child2" refType="h" fact="0.3124"/>
              <dgm:constr type="r" for="ch" forName="Accent1" refType="w" fact="1.0045"/>
              <dgm:constr type="t" for="ch" forName="Accent1" refType="h" fact="-0.0109"/>
              <dgm:constr type="w" for="ch" forName="Accent1" refType="w" fact="0.3298"/>
              <dgm:constr type="h" for="ch" forName="Accent1" refType="h" fact="0.806"/>
              <dgm:constr type="r" for="ch" forName="ParentBackground1" refType="w" fact="0.9484"/>
              <dgm:constr type="t" for="ch" forName="ParentBackground1" refType="h" fact="0.1262"/>
              <dgm:constr type="w" for="ch" forName="ParentBackground1" refType="w" fact="0.2177"/>
              <dgm:constr type="h" for="ch" forName="ParentBackground1" refType="h" fact="0.5319"/>
              <dgm:constr type="r" for="ch" forName="Child1" refType="w" fact="0.9484"/>
              <dgm:constr type="t" for="ch" forName="Child1" refType="h" fact="0.6876"/>
              <dgm:constr type="w" for="ch" forName="Child1" refType="w" fact="0.2177"/>
              <dgm:constr type="h" for="ch" forName="Child1" refType="h" fact="0.3124"/>
            </dgm:constrLst>
          </dgm:if>
          <dgm:if name="Name21" axis="ch" ptType="node" func="cnt" op="equ" val="5">
            <dgm:alg type="composite">
              <dgm:param type="ar" val="3.032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Parent5" refType="w" fact="0.1566"/>
              <dgm:constr type="t" for="ch" forName="Parent5" refType="h" fact="0.2022"/>
              <dgm:constr type="w" for="ch" forName="Parent5" refType="w" fact="0.1253"/>
              <dgm:constr type="h" for="ch" forName="Parent5" refType="h" fact="0.3799"/>
              <dgm:constr type="r" for="ch" forName="Parent4" refType="w" fact="0.3508"/>
              <dgm:constr type="t" for="ch" forName="Parent4" refType="h" fact="0.2022"/>
              <dgm:constr type="w" for="ch" forName="Parent4" refType="w" fact="0.1253"/>
              <dgm:constr type="h" for="ch" forName="Parent4" refType="h" fact="0.3799"/>
              <dgm:constr type="r" for="ch" forName="Parent3" refType="w" fact="0.545"/>
              <dgm:constr type="t" for="ch" forName="Parent3" refType="h" fact="0.2022"/>
              <dgm:constr type="w" for="ch" forName="Parent3" refType="w" fact="0.1253"/>
              <dgm:constr type="h" for="ch" forName="Parent3" refType="h" fact="0.3799"/>
              <dgm:constr type="r" for="ch" forName="Parent2" refType="w" fact="0.7391"/>
              <dgm:constr type="t" for="ch" forName="Parent2" refType="h" fact="0.2022"/>
              <dgm:constr type="w" for="ch" forName="Parent2" refType="w" fact="0.1253"/>
              <dgm:constr type="h" for="ch" forName="Parent2" refType="h" fact="0.3799"/>
              <dgm:constr type="r" for="ch" forName="Parent1" refType="w" fact="0.9333"/>
              <dgm:constr type="t" for="ch" forName="Parent1" refType="h" fact="0.2022"/>
              <dgm:constr type="w" for="ch" forName="Parent1" refType="w" fact="0.1253"/>
              <dgm:constr type="h" for="ch" forName="Parent1" refType="h" fact="0.3799"/>
              <dgm:constr type="r" for="ch" forName="Accent5" refType="w" fact="0.1879"/>
              <dgm:constr type="t" for="ch" forName="Accent5" refType="h" fact="0.1072"/>
              <dgm:constr type="w" for="ch" forName="Accent5" refType="w" fact="0.1879"/>
              <dgm:constr type="h" for="ch" forName="Accent5" refType="h" fact="0.5699"/>
              <dgm:constr type="r" for="ch" forName="ParentBackground5" refType="w" fact="0.1817"/>
              <dgm:constr type="t" for="ch" forName="ParentBackground5" refType="h" fact="0.1262"/>
              <dgm:constr type="w" for="ch" forName="ParentBackground5" refType="w" fact="0.1754"/>
              <dgm:constr type="h" for="ch" forName="ParentBackground5" refType="h" fact="0.5319"/>
              <dgm:constr type="r" for="ch" forName="Child5" refType="w" fact="0.1817"/>
              <dgm:constr type="t" for="ch" forName="Child5" refType="h" fact="0.6876"/>
              <dgm:constr type="w" for="ch" forName="Child5" refType="w" fact="0.1754"/>
              <dgm:constr type="h" for="ch" forName="Child5" refType="h" fact="0.3124"/>
              <dgm:constr type="r" for="ch" forName="Accent4" refType="w" fact="0.4211"/>
              <dgm:constr type="t" for="ch" forName="Accent4" refType="h" fact="-0.0109"/>
              <dgm:constr type="w" for="ch" forName="Accent4" refType="w" fact="0.2657"/>
              <dgm:constr type="h" for="ch" forName="Accent4" refType="h" fact="0.806"/>
              <dgm:constr type="r" for="ch" forName="ParentBackground4" refType="w" fact="0.3758"/>
              <dgm:constr type="t" for="ch" forName="ParentBackground4" refType="h" fact="0.1262"/>
              <dgm:constr type="w" for="ch" forName="ParentBackground4" refType="w" fact="0.1754"/>
              <dgm:constr type="h" for="ch" forName="ParentBackground4" refType="h" fact="0.5319"/>
              <dgm:constr type="r" for="ch" forName="Child4" refType="w" fact="0.3758"/>
              <dgm:constr type="t" for="ch" forName="Child4" refType="h" fact="0.6876"/>
              <dgm:constr type="w" for="ch" forName="Child4" refType="w" fact="0.1754"/>
              <dgm:constr type="h" for="ch" forName="Child4" refType="h" fact="0.3124"/>
              <dgm:constr type="r" for="ch" forName="Accent3" refType="w" fact="0.6152"/>
              <dgm:constr type="t" for="ch" forName="Accent3" refType="h" fact="-0.0109"/>
              <dgm:constr type="w" for="ch" forName="Accent3" refType="w" fact="0.2657"/>
              <dgm:constr type="h" for="ch" forName="Accent3" refType="h" fact="0.806"/>
              <dgm:constr type="r" for="ch" forName="ParentBackground3" refType="w" fact="0.57"/>
              <dgm:constr type="t" for="ch" forName="ParentBackground3" refType="h" fact="0.1262"/>
              <dgm:constr type="w" for="ch" forName="ParentBackground3" refType="w" fact="0.1754"/>
              <dgm:constr type="h" for="ch" forName="ParentBackground3" refType="h" fact="0.5319"/>
              <dgm:constr type="r" for="ch" forName="Child3" refType="w" fact="0.57"/>
              <dgm:constr type="t" for="ch" forName="Child3" refType="h" fact="0.6876"/>
              <dgm:constr type="w" for="ch" forName="Child3" refType="w" fact="0.1754"/>
              <dgm:constr type="h" for="ch" forName="Child3" refType="h" fact="0.3124"/>
              <dgm:constr type="r" for="ch" forName="Accent2" refType="w" fact="0.8094"/>
              <dgm:constr type="t" for="ch" forName="Accent2" refType="h" fact="-0.0109"/>
              <dgm:constr type="w" for="ch" forName="Accent2" refType="w" fact="0.2657"/>
              <dgm:constr type="h" for="ch" forName="Accent2" refType="h" fact="0.806"/>
              <dgm:constr type="r" for="ch" forName="ParentBackground2" refType="w" fact="0.7642"/>
              <dgm:constr type="t" for="ch" forName="ParentBackground2" refType="h" fact="0.1262"/>
              <dgm:constr type="w" for="ch" forName="ParentBackground2" refType="w" fact="0.1754"/>
              <dgm:constr type="h" for="ch" forName="ParentBackground2" refType="h" fact="0.5319"/>
              <dgm:constr type="r" for="ch" forName="Child2" refType="w" fact="0.7642"/>
              <dgm:constr type="t" for="ch" forName="Child2" refType="h" fact="0.6876"/>
              <dgm:constr type="w" for="ch" forName="Child2" refType="w" fact="0.1754"/>
              <dgm:constr type="h" for="ch" forName="Child2" refType="h" fact="0.3124"/>
              <dgm:constr type="r" for="ch" forName="Accent1" refType="w" fact="1.0036"/>
              <dgm:constr type="t" for="ch" forName="Accent1" refType="h" fact="-0.0109"/>
              <dgm:constr type="w" for="ch" forName="Accent1" refType="w" fact="0.2657"/>
              <dgm:constr type="h" for="ch" forName="Accent1" refType="h" fact="0.806"/>
              <dgm:constr type="r" for="ch" forName="ParentBackground1" refType="w" fact="0.9584"/>
              <dgm:constr type="t" for="ch" forName="ParentBackground1" refType="h" fact="0.1262"/>
              <dgm:constr type="w" for="ch" forName="ParentBackground1" refType="w" fact="0.1754"/>
              <dgm:constr type="h" for="ch" forName="ParentBackground1" refType="h" fact="0.5319"/>
              <dgm:constr type="r" for="ch" forName="Child1" refType="w" fact="0.9584"/>
              <dgm:constr type="t" for="ch" forName="Child1" refType="h" fact="0.6876"/>
              <dgm:constr type="w" for="ch" forName="Child1" refType="w" fact="0.1754"/>
              <dgm:constr type="h" for="ch" forName="Child1" refType="h" fact="0.3124"/>
            </dgm:constrLst>
          </dgm:if>
          <dgm:if name="Name22" axis="ch" ptType="node" func="cnt" op="equ" val="6">
            <dgm:alg type="composite">
              <dgm:param type="ar" val="3.621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r" for="ch" forName="Parent6" refType="w" fact="0.1311"/>
              <dgm:constr type="t" for="ch" forName="Parent6" refType="h" fact="0.2022"/>
              <dgm:constr type="w" for="ch" forName="Parent6" refType="w" fact="0.1049"/>
              <dgm:constr type="h" for="ch" forName="Parent6" refType="h" fact="0.3799"/>
              <dgm:constr type="r" for="ch" forName="Parent5" refType="w" fact="0.2937"/>
              <dgm:constr type="t" for="ch" forName="Parent5" refType="h" fact="0.2022"/>
              <dgm:constr type="w" for="ch" forName="Parent5" refType="w" fact="0.1049"/>
              <dgm:constr type="h" for="ch" forName="Parent5" refType="h" fact="0.3799"/>
              <dgm:constr type="r" for="ch" forName="Parent4" refType="w" fact="0.4563"/>
              <dgm:constr type="t" for="ch" forName="Parent4" refType="h" fact="0.2022"/>
              <dgm:constr type="w" for="ch" forName="Parent4" refType="w" fact="0.1049"/>
              <dgm:constr type="h" for="ch" forName="Parent4" refType="h" fact="0.3799"/>
              <dgm:constr type="r" for="ch" forName="Parent3" refType="w" fact="0.619"/>
              <dgm:constr type="t" for="ch" forName="Parent3" refType="h" fact="0.2022"/>
              <dgm:constr type="w" for="ch" forName="Parent3" refType="w" fact="0.1049"/>
              <dgm:constr type="h" for="ch" forName="Parent3" refType="h" fact="0.3799"/>
              <dgm:constr type="r" for="ch" forName="Parent2" refType="w" fact="0.7816"/>
              <dgm:constr type="t" for="ch" forName="Parent2" refType="h" fact="0.2022"/>
              <dgm:constr type="w" for="ch" forName="Parent2" refType="w" fact="0.1049"/>
              <dgm:constr type="h" for="ch" forName="Parent2" refType="h" fact="0.3799"/>
              <dgm:constr type="r" for="ch" forName="Parent1" refType="w" fact="0.9442"/>
              <dgm:constr type="t" for="ch" forName="Parent1" refType="h" fact="0.2022"/>
              <dgm:constr type="w" for="ch" forName="Parent1" refType="w" fact="0.1049"/>
              <dgm:constr type="h" for="ch" forName="Parent1" refType="h" fact="0.3799"/>
              <dgm:constr type="r" for="ch" forName="Accent6" refType="w" fact="0.1574"/>
              <dgm:constr type="t" for="ch" forName="Accent6" refType="h" fact="0.1072"/>
              <dgm:constr type="w" for="ch" forName="Accent6" refType="w" fact="0.1574"/>
              <dgm:constr type="h" for="ch" forName="Accent6" refType="h" fact="0.5699"/>
              <dgm:constr type="r" for="ch" forName="ParentBackground6" refType="w" fact="0.1521"/>
              <dgm:constr type="t" for="ch" forName="ParentBackground6" refType="h" fact="0.1262"/>
              <dgm:constr type="w" for="ch" forName="ParentBackground6" refType="w" fact="0.1469"/>
              <dgm:constr type="h" for="ch" forName="ParentBackground6" refType="h" fact="0.5319"/>
              <dgm:constr type="r" for="ch" forName="Child6" refType="w" fact="0.1521"/>
              <dgm:constr type="t" for="ch" forName="Child6" refType="h" fact="0.6876"/>
              <dgm:constr type="w" for="ch" forName="Child6" refType="w" fact="0.1469"/>
              <dgm:constr type="h" for="ch" forName="Child6" refType="h" fact="0.3124"/>
              <dgm:constr type="r" for="ch" forName="Accent5" refType="w" fact="0.3526"/>
              <dgm:constr type="t" for="ch" forName="Accent5" refType="h" fact="-0.0109"/>
              <dgm:constr type="w" for="ch" forName="Accent5" refType="w" fact="0.2226"/>
              <dgm:constr type="h" for="ch" forName="Accent5" refType="h" fact="0.806"/>
              <dgm:constr type="r" for="ch" forName="ParentBackground5" refType="w" fact="0.3147"/>
              <dgm:constr type="t" for="ch" forName="ParentBackground5" refType="h" fact="0.1262"/>
              <dgm:constr type="w" for="ch" forName="ParentBackground5" refType="w" fact="0.1469"/>
              <dgm:constr type="h" for="ch" forName="ParentBackground5" refType="h" fact="0.5319"/>
              <dgm:constr type="r" for="ch" forName="Child5" refType="w" fact="0.3147"/>
              <dgm:constr type="t" for="ch" forName="Child5" refType="h" fact="0.6876"/>
              <dgm:constr type="w" for="ch" forName="Child5" refType="w" fact="0.1469"/>
              <dgm:constr type="h" for="ch" forName="Child5" refType="h" fact="0.3124"/>
              <dgm:constr type="r" for="ch" forName="Accent4" refType="w" fact="0.5152"/>
              <dgm:constr type="t" for="ch" forName="Accent4" refType="h" fact="-0.0109"/>
              <dgm:constr type="w" for="ch" forName="Accent4" refType="w" fact="0.2226"/>
              <dgm:constr type="h" for="ch" forName="Accent4" refType="h" fact="0.806"/>
              <dgm:constr type="r" for="ch" forName="ParentBackground4" refType="w" fact="0.4773"/>
              <dgm:constr type="t" for="ch" forName="ParentBackground4" refType="h" fact="0.1262"/>
              <dgm:constr type="w" for="ch" forName="ParentBackground4" refType="w" fact="0.1469"/>
              <dgm:constr type="h" for="ch" forName="ParentBackground4" refType="h" fact="0.5319"/>
              <dgm:constr type="r" for="ch" forName="Child4" refType="w" fact="0.4773"/>
              <dgm:constr type="t" for="ch" forName="Child4" refType="h" fact="0.6876"/>
              <dgm:constr type="w" for="ch" forName="Child4" refType="w" fact="0.1469"/>
              <dgm:constr type="h" for="ch" forName="Child4" refType="h" fact="0.3124"/>
              <dgm:constr type="r" for="ch" forName="Accent3" refType="w" fact="0.6778"/>
              <dgm:constr type="t" for="ch" forName="Accent3" refType="h" fact="-0.0109"/>
              <dgm:constr type="w" for="ch" forName="Accent3" refType="w" fact="0.2226"/>
              <dgm:constr type="h" for="ch" forName="Accent3" refType="h" fact="0.806"/>
              <dgm:constr type="r" for="ch" forName="ParentBackground3" refType="w" fact="0.6399"/>
              <dgm:constr type="t" for="ch" forName="ParentBackground3" refType="h" fact="0.1262"/>
              <dgm:constr type="w" for="ch" forName="ParentBackground3" refType="w" fact="0.1469"/>
              <dgm:constr type="h" for="ch" forName="ParentBackground3" refType="h" fact="0.5319"/>
              <dgm:constr type="r" for="ch" forName="Child3" refType="w" fact="0.6399"/>
              <dgm:constr type="t" for="ch" forName="Child3" refType="h" fact="0.6876"/>
              <dgm:constr type="w" for="ch" forName="Child3" refType="w" fact="0.1469"/>
              <dgm:constr type="h" for="ch" forName="Child3" refType="h" fact="0.3124"/>
              <dgm:constr type="r" for="ch" forName="Accent2" refType="w" fact="0.8404"/>
              <dgm:constr type="t" for="ch" forName="Accent2" refType="h" fact="-0.0109"/>
              <dgm:constr type="w" for="ch" forName="Accent2" refType="w" fact="0.2226"/>
              <dgm:constr type="h" for="ch" forName="Accent2" refType="h" fact="0.806"/>
              <dgm:constr type="r" for="ch" forName="ParentBackground2" refType="w" fact="0.8025"/>
              <dgm:constr type="t" for="ch" forName="ParentBackground2" refType="h" fact="0.1262"/>
              <dgm:constr type="w" for="ch" forName="ParentBackground2" refType="w" fact="0.1469"/>
              <dgm:constr type="h" for="ch" forName="ParentBackground2" refType="h" fact="0.5319"/>
              <dgm:constr type="r" for="ch" forName="Child2" refType="w" fact="0.8025"/>
              <dgm:constr type="t" for="ch" forName="Child2" refType="h" fact="0.6876"/>
              <dgm:constr type="w" for="ch" forName="Child2" refType="w" fact="0.1469"/>
              <dgm:constr type="h" for="ch" forName="Child2" refType="h" fact="0.3124"/>
              <dgm:constr type="r" for="ch" forName="Accent1" refType="w" fact="1.003"/>
              <dgm:constr type="t" for="ch" forName="Accent1" refType="h" fact="-0.0109"/>
              <dgm:constr type="w" for="ch" forName="Accent1" refType="w" fact="0.2226"/>
              <dgm:constr type="h" for="ch" forName="Accent1" refType="h" fact="0.806"/>
              <dgm:constr type="r" for="ch" forName="ParentBackground1" refType="w" fact="0.9652"/>
              <dgm:constr type="t" for="ch" forName="ParentBackground1" refType="h" fact="0.1262"/>
              <dgm:constr type="w" for="ch" forName="ParentBackground1" refType="w" fact="0.1469"/>
              <dgm:constr type="h" for="ch" forName="ParentBackground1" refType="h" fact="0.5319"/>
              <dgm:constr type="r" for="ch" forName="Child1" refType="w" fact="0.9652"/>
              <dgm:constr type="t" for="ch" forName="Child1" refType="h" fact="0.6876"/>
              <dgm:constr type="w" for="ch" forName="Child1" refType="w" fact="0.1469"/>
              <dgm:constr type="h" for="ch" forName="Child1" refType="h" fact="0.3124"/>
            </dgm:constrLst>
          </dgm:if>
          <dgm:if name="Name23" axis="ch" ptType="node" func="cnt" op="equ" val="7">
            <dgm:alg type="composite">
              <dgm:param type="ar" val="4.210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r" for="ch" forName="Parent7" refType="w" fact="0.1128"/>
              <dgm:constr type="t" for="ch" forName="Parent7" refType="h" fact="0.2022"/>
              <dgm:constr type="w" for="ch" forName="Parent7" refType="w" fact="0.0902"/>
              <dgm:constr type="h" for="ch" forName="Parent7" refType="h" fact="0.3799"/>
              <dgm:constr type="r" for="ch" forName="Parent6" refType="w" fact="0.2527"/>
              <dgm:constr type="t" for="ch" forName="Parent6" refType="h" fact="0.2022"/>
              <dgm:constr type="w" for="ch" forName="Parent6" refType="w" fact="0.0902"/>
              <dgm:constr type="h" for="ch" forName="Parent6" refType="h" fact="0.3799"/>
              <dgm:constr type="r" for="ch" forName="Parent5" refType="w" fact="0.3925"/>
              <dgm:constr type="t" for="ch" forName="Parent5" refType="h" fact="0.2022"/>
              <dgm:constr type="w" for="ch" forName="Parent5" refType="w" fact="0.0902"/>
              <dgm:constr type="h" for="ch" forName="Parent5" refType="h" fact="0.3799"/>
              <dgm:constr type="r" for="ch" forName="Parent4" refType="w" fact="0.5324"/>
              <dgm:constr type="t" for="ch" forName="Parent4" refType="h" fact="0.2022"/>
              <dgm:constr type="w" for="ch" forName="Parent4" refType="w" fact="0.0902"/>
              <dgm:constr type="h" for="ch" forName="Parent4" refType="h" fact="0.3799"/>
              <dgm:constr type="r" for="ch" forName="Parent3" refType="w" fact="0.6723"/>
              <dgm:constr type="t" for="ch" forName="Parent3" refType="h" fact="0.2022"/>
              <dgm:constr type="w" for="ch" forName="Parent3" refType="w" fact="0.0902"/>
              <dgm:constr type="h" for="ch" forName="Parent3" refType="h" fact="0.3799"/>
              <dgm:constr type="r" for="ch" forName="Parent2" refType="w" fact="0.8121"/>
              <dgm:constr type="t" for="ch" forName="Parent2" refType="h" fact="0.2022"/>
              <dgm:constr type="w" for="ch" forName="Parent2" refType="w" fact="0.0902"/>
              <dgm:constr type="h" for="ch" forName="Parent2" refType="h" fact="0.3799"/>
              <dgm:constr type="r" for="ch" forName="Parent1" refType="w" fact="0.952"/>
              <dgm:constr type="t" for="ch" forName="Parent1" refType="h" fact="0.2022"/>
              <dgm:constr type="w" for="ch" forName="Parent1" refType="w" fact="0.0902"/>
              <dgm:constr type="h" for="ch" forName="Parent1" refType="h" fact="0.3799"/>
              <dgm:constr type="r" for="ch" forName="Accent7" refType="w" fact="0.1354"/>
              <dgm:constr type="t" for="ch" forName="Accent7" refType="h" fact="0.1072"/>
              <dgm:constr type="w" for="ch" forName="Accent7" refType="w" fact="0.1354"/>
              <dgm:constr type="h" for="ch" forName="Accent7" refType="h" fact="0.5699"/>
              <dgm:constr type="r" for="ch" forName="ParentBackground7" refType="w" fact="0.1308"/>
              <dgm:constr type="t" for="ch" forName="ParentBackground7" refType="h" fact="0.1262"/>
              <dgm:constr type="w" for="ch" forName="ParentBackground7" refType="w" fact="0.1263"/>
              <dgm:constr type="h" for="ch" forName="ParentBackground7" refType="h" fact="0.5319"/>
              <dgm:constr type="r" for="ch" forName="Child7" refType="w" fact="0.1308"/>
              <dgm:constr type="t" for="ch" forName="Child7" refType="h" fact="0.6876"/>
              <dgm:constr type="w" for="ch" forName="Child7" refType="w" fact="0.1263"/>
              <dgm:constr type="h" for="ch" forName="Child7" refType="h" fact="0.3124"/>
              <dgm:constr type="r" for="ch" forName="Accent6" refType="w" fact="0.3033"/>
              <dgm:constr type="t" for="ch" forName="Accent6" refType="h" fact="-0.0109"/>
              <dgm:constr type="w" for="ch" forName="Accent6" refType="w" fact="0.1915"/>
              <dgm:constr type="h" for="ch" forName="Accent6" refType="h" fact="0.806"/>
              <dgm:constr type="r" for="ch" forName="ParentBackground6" refType="w" fact="0.2707"/>
              <dgm:constr type="t" for="ch" forName="ParentBackground6" refType="h" fact="0.1262"/>
              <dgm:constr type="w" for="ch" forName="ParentBackground6" refType="w" fact="0.1263"/>
              <dgm:constr type="h" for="ch" forName="ParentBackground6" refType="h" fact="0.5319"/>
              <dgm:constr type="r" for="ch" forName="Child6" refType="w" fact="0.2707"/>
              <dgm:constr type="t" for="ch" forName="Child6" refType="h" fact="0.6876"/>
              <dgm:constr type="w" for="ch" forName="Child6" refType="w" fact="0.1263"/>
              <dgm:constr type="h" for="ch" forName="Child6" refType="h" fact="0.3124"/>
              <dgm:constr type="r" for="ch" forName="Accent5" refType="w" fact="0.4431"/>
              <dgm:constr type="t" for="ch" forName="Accent5" refType="h" fact="-0.0109"/>
              <dgm:constr type="w" for="ch" forName="Accent5" refType="w" fact="0.1915"/>
              <dgm:constr type="h" for="ch" forName="Accent5" refType="h" fact="0.806"/>
              <dgm:constr type="r" for="ch" forName="ParentBackground5" refType="w" fact="0.4106"/>
              <dgm:constr type="t" for="ch" forName="ParentBackground5" refType="h" fact="0.1262"/>
              <dgm:constr type="w" for="ch" forName="ParentBackground5" refType="w" fact="0.1263"/>
              <dgm:constr type="h" for="ch" forName="ParentBackground5" refType="h" fact="0.5319"/>
              <dgm:constr type="r" for="ch" forName="Child5" refType="w" fact="0.4106"/>
              <dgm:constr type="t" for="ch" forName="Child5" refType="h" fact="0.6876"/>
              <dgm:constr type="w" for="ch" forName="Child5" refType="w" fact="0.1263"/>
              <dgm:constr type="h" for="ch" forName="Child5" refType="h" fact="0.3124"/>
              <dgm:constr type="r" for="ch" forName="Accent4" refType="w" fact="0.583"/>
              <dgm:constr type="t" for="ch" forName="Accent4" refType="h" fact="-0.0109"/>
              <dgm:constr type="w" for="ch" forName="Accent4" refType="w" fact="0.1915"/>
              <dgm:constr type="h" for="ch" forName="Accent4" refType="h" fact="0.806"/>
              <dgm:constr type="r" for="ch" forName="ParentBackground4" refType="w" fact="0.5504"/>
              <dgm:constr type="t" for="ch" forName="ParentBackground4" refType="h" fact="0.1262"/>
              <dgm:constr type="w" for="ch" forName="ParentBackground4" refType="w" fact="0.1263"/>
              <dgm:constr type="h" for="ch" forName="ParentBackground4" refType="h" fact="0.5319"/>
              <dgm:constr type="r" for="ch" forName="Child4" refType="w" fact="0.5504"/>
              <dgm:constr type="t" for="ch" forName="Child4" refType="h" fact="0.6876"/>
              <dgm:constr type="w" for="ch" forName="Child4" refType="w" fact="0.1263"/>
              <dgm:constr type="h" for="ch" forName="Child4" refType="h" fact="0.3124"/>
              <dgm:constr type="r" for="ch" forName="Accent3" refType="w" fact="0.7229"/>
              <dgm:constr type="t" for="ch" forName="Accent3" refType="h" fact="-0.0109"/>
              <dgm:constr type="w" for="ch" forName="Accent3" refType="w" fact="0.1915"/>
              <dgm:constr type="h" for="ch" forName="Accent3" refType="h" fact="0.806"/>
              <dgm:constr type="r" for="ch" forName="ParentBackground3" refType="w" fact="0.6903"/>
              <dgm:constr type="t" for="ch" forName="ParentBackground3" refType="h" fact="0.1262"/>
              <dgm:constr type="w" for="ch" forName="ParentBackground3" refType="w" fact="0.1263"/>
              <dgm:constr type="h" for="ch" forName="ParentBackground3" refType="h" fact="0.5319"/>
              <dgm:constr type="r" for="ch" forName="Child3" refType="w" fact="0.6903"/>
              <dgm:constr type="t" for="ch" forName="Child3" refType="h" fact="0.6876"/>
              <dgm:constr type="w" for="ch" forName="Child3" refType="w" fact="0.1263"/>
              <dgm:constr type="h" for="ch" forName="Child3" refType="h" fact="0.3124"/>
              <dgm:constr type="r" for="ch" forName="Accent2" refType="w" fact="0.8627"/>
              <dgm:constr type="t" for="ch" forName="Accent2" refType="h" fact="-0.0109"/>
              <dgm:constr type="w" for="ch" forName="Accent2" refType="w" fact="0.1915"/>
              <dgm:constr type="h" for="ch" forName="Accent2" refType="h" fact="0.806"/>
              <dgm:constr type="r" for="ch" forName="ParentBackground2" refType="w" fact="0.8302"/>
              <dgm:constr type="t" for="ch" forName="ParentBackground2" refType="h" fact="0.1262"/>
              <dgm:constr type="w" for="ch" forName="ParentBackground2" refType="w" fact="0.1263"/>
              <dgm:constr type="h" for="ch" forName="ParentBackground2" refType="h" fact="0.5319"/>
              <dgm:constr type="r" for="ch" forName="Child2" refType="w" fact="0.8302"/>
              <dgm:constr type="t" for="ch" forName="Child2" refType="h" fact="0.6876"/>
              <dgm:constr type="w" for="ch" forName="Child2" refType="w" fact="0.1263"/>
              <dgm:constr type="h" for="ch" forName="Child2" refType="h" fact="0.3124"/>
              <dgm:constr type="r" for="ch" forName="Accent1" refType="w" fact="1.0026"/>
              <dgm:constr type="t" for="ch" forName="Accent1" refType="h" fact="-0.0109"/>
              <dgm:constr type="w" for="ch" forName="Accent1" refType="w" fact="0.1915"/>
              <dgm:constr type="h" for="ch" forName="Accent1" refType="h" fact="0.806"/>
              <dgm:constr type="r" for="ch" forName="ParentBackground1" refType="w" fact="0.97"/>
              <dgm:constr type="t" for="ch" forName="ParentBackground1" refType="h" fact="0.1262"/>
              <dgm:constr type="w" for="ch" forName="ParentBackground1" refType="w" fact="0.1263"/>
              <dgm:constr type="h" for="ch" forName="ParentBackground1" refType="h" fact="0.5319"/>
              <dgm:constr type="r" for="ch" forName="Child1" refType="w" fact="0.97"/>
              <dgm:constr type="t" for="ch" forName="Child1" refType="h" fact="0.6876"/>
              <dgm:constr type="w" for="ch" forName="Child1" refType="w" fact="0.1263"/>
              <dgm:constr type="h" for="ch" forName="Child1" refType="h" fact="0.3124"/>
            </dgm:constrLst>
          </dgm:if>
          <dgm:if name="Name24" axis="ch" ptType="node" func="cnt" op="equ" val="8">
            <dgm:alg type="composite">
              <dgm:param type="ar" val="4.799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r" for="ch" forName="Parent8" refType="w" fact="0.099"/>
              <dgm:constr type="t" for="ch" forName="Parent8" refType="h" fact="0.2022"/>
              <dgm:constr type="w" for="ch" forName="Parent8" refType="w" fact="0.0792"/>
              <dgm:constr type="h" for="ch" forName="Parent8" refType="h" fact="0.3799"/>
              <dgm:constr type="r" for="ch" forName="Parent7" refType="w" fact="0.2217"/>
              <dgm:constr type="t" for="ch" forName="Parent7" refType="h" fact="0.2022"/>
              <dgm:constr type="w" for="ch" forName="Parent7" refType="w" fact="0.0792"/>
              <dgm:constr type="h" for="ch" forName="Parent7" refType="h" fact="0.3799"/>
              <dgm:constr type="r" for="ch" forName="Parent6" refType="w" fact="0.3444"/>
              <dgm:constr type="t" for="ch" forName="Parent6" refType="h" fact="0.2022"/>
              <dgm:constr type="w" for="ch" forName="Parent6" refType="w" fact="0.0792"/>
              <dgm:constr type="h" for="ch" forName="Parent6" refType="h" fact="0.3799"/>
              <dgm:constr type="r" for="ch" forName="Parent5" refType="w" fact="0.4671"/>
              <dgm:constr type="t" for="ch" forName="Parent5" refType="h" fact="0.2022"/>
              <dgm:constr type="w" for="ch" forName="Parent5" refType="w" fact="0.0792"/>
              <dgm:constr type="h" for="ch" forName="Parent5" refType="h" fact="0.3799"/>
              <dgm:constr type="r" for="ch" forName="Parent4" refType="w" fact="0.5898"/>
              <dgm:constr type="t" for="ch" forName="Parent4" refType="h" fact="0.2022"/>
              <dgm:constr type="w" for="ch" forName="Parent4" refType="w" fact="0.0792"/>
              <dgm:constr type="h" for="ch" forName="Parent4" refType="h" fact="0.3799"/>
              <dgm:constr type="r" for="ch" forName="Parent3" refType="w" fact="0.7125"/>
              <dgm:constr type="t" for="ch" forName="Parent3" refType="h" fact="0.2022"/>
              <dgm:constr type="w" for="ch" forName="Parent3" refType="w" fact="0.0792"/>
              <dgm:constr type="h" for="ch" forName="Parent3" refType="h" fact="0.3799"/>
              <dgm:constr type="r" for="ch" forName="Parent2" refType="w" fact="0.8352"/>
              <dgm:constr type="t" for="ch" forName="Parent2" refType="h" fact="0.2022"/>
              <dgm:constr type="w" for="ch" forName="Parent2" refType="w" fact="0.0792"/>
              <dgm:constr type="h" for="ch" forName="Parent2" refType="h" fact="0.3799"/>
              <dgm:constr type="r" for="ch" forName="Parent1" refType="w" fact="0.9579"/>
              <dgm:constr type="t" for="ch" forName="Parent1" refType="h" fact="0.2022"/>
              <dgm:constr type="w" for="ch" forName="Parent1" refType="w" fact="0.0792"/>
              <dgm:constr type="h" for="ch" forName="Parent1" refType="h" fact="0.3799"/>
              <dgm:constr type="r" for="ch" forName="Accent8" refType="w" fact="0.1187"/>
              <dgm:constr type="t" for="ch" forName="Accent8" refType="h" fact="0.1072"/>
              <dgm:constr type="w" for="ch" forName="Accent8" refType="w" fact="0.1187"/>
              <dgm:constr type="h" for="ch" forName="Accent8" refType="h" fact="0.5699"/>
              <dgm:constr type="r" for="ch" forName="ParentBackground8" refType="w" fact="0.1148"/>
              <dgm:constr type="t" for="ch" forName="ParentBackground8" refType="h" fact="0.1262"/>
              <dgm:constr type="w" for="ch" forName="ParentBackground8" refType="w" fact="0.1108"/>
              <dgm:constr type="h" for="ch" forName="ParentBackground8" refType="h" fact="0.5319"/>
              <dgm:constr type="r" for="ch" forName="Child8" refType="w" fact="0.1148"/>
              <dgm:constr type="t" for="ch" forName="Child8" refType="h" fact="0.6876"/>
              <dgm:constr type="w" for="ch" forName="Child8" refType="w" fact="0.1108"/>
              <dgm:constr type="h" for="ch" forName="Child8" refType="h" fact="0.3124"/>
              <dgm:constr type="r" for="ch" forName="Accent7" refType="w" fact="0.2661"/>
              <dgm:constr type="t" for="ch" forName="Accent7" refType="h" fact="-0.0109"/>
              <dgm:constr type="w" for="ch" forName="Accent7" refType="w" fact="0.1679"/>
              <dgm:constr type="h" for="ch" forName="Accent7" refType="h" fact="0.806"/>
              <dgm:constr type="r" for="ch" forName="ParentBackground7" refType="w" fact="0.2375"/>
              <dgm:constr type="t" for="ch" forName="ParentBackground7" refType="h" fact="0.1262"/>
              <dgm:constr type="w" for="ch" forName="ParentBackground7" refType="w" fact="0.1108"/>
              <dgm:constr type="h" for="ch" forName="ParentBackground7" refType="h" fact="0.5319"/>
              <dgm:constr type="r" for="ch" forName="Child7" refType="w" fact="0.2375"/>
              <dgm:constr type="t" for="ch" forName="Child7" refType="h" fact="0.6876"/>
              <dgm:constr type="w" for="ch" forName="Child7" refType="w" fact="0.1108"/>
              <dgm:constr type="h" for="ch" forName="Child7" refType="h" fact="0.3124"/>
              <dgm:constr type="r" for="ch" forName="Accent6" refType="w" fact="0.3888"/>
              <dgm:constr type="t" for="ch" forName="Accent6" refType="h" fact="-0.0109"/>
              <dgm:constr type="w" for="ch" forName="Accent6" refType="w" fact="0.1679"/>
              <dgm:constr type="h" for="ch" forName="Accent6" refType="h" fact="0.806"/>
              <dgm:constr type="r" for="ch" forName="ParentBackground6" refType="w" fact="0.3602"/>
              <dgm:constr type="t" for="ch" forName="ParentBackground6" refType="h" fact="0.1262"/>
              <dgm:constr type="w" for="ch" forName="ParentBackground6" refType="w" fact="0.1108"/>
              <dgm:constr type="h" for="ch" forName="ParentBackground6" refType="h" fact="0.5319"/>
              <dgm:constr type="r" for="ch" forName="Child6" refType="w" fact="0.3602"/>
              <dgm:constr type="t" for="ch" forName="Child6" refType="h" fact="0.6876"/>
              <dgm:constr type="w" for="ch" forName="Child6" refType="w" fact="0.1108"/>
              <dgm:constr type="h" for="ch" forName="Child6" refType="h" fact="0.3124"/>
              <dgm:constr type="r" for="ch" forName="Accent5" refType="w" fact="0.5115"/>
              <dgm:constr type="t" for="ch" forName="Accent5" refType="h" fact="-0.0109"/>
              <dgm:constr type="w" for="ch" forName="Accent5" refType="w" fact="0.1679"/>
              <dgm:constr type="h" for="ch" forName="Accent5" refType="h" fact="0.806"/>
              <dgm:constr type="r" for="ch" forName="ParentBackground5" refType="w" fact="0.4829"/>
              <dgm:constr type="t" for="ch" forName="ParentBackground5" refType="h" fact="0.1262"/>
              <dgm:constr type="w" for="ch" forName="ParentBackground5" refType="w" fact="0.1108"/>
              <dgm:constr type="h" for="ch" forName="ParentBackground5" refType="h" fact="0.5319"/>
              <dgm:constr type="r" for="ch" forName="Child5" refType="w" fact="0.4829"/>
              <dgm:constr type="t" for="ch" forName="Child5" refType="h" fact="0.6876"/>
              <dgm:constr type="w" for="ch" forName="Child5" refType="w" fact="0.1108"/>
              <dgm:constr type="h" for="ch" forName="Child5" refType="h" fact="0.3124"/>
              <dgm:constr type="r" for="ch" forName="Accent4" refType="w" fact="0.6342"/>
              <dgm:constr type="t" for="ch" forName="Accent4" refType="h" fact="-0.0109"/>
              <dgm:constr type="w" for="ch" forName="Accent4" refType="w" fact="0.1679"/>
              <dgm:constr type="h" for="ch" forName="Accent4" refType="h" fact="0.806"/>
              <dgm:constr type="r" for="ch" forName="ParentBackground4" refType="w" fact="0.6056"/>
              <dgm:constr type="t" for="ch" forName="ParentBackground4" refType="h" fact="0.1262"/>
              <dgm:constr type="w" for="ch" forName="ParentBackground4" refType="w" fact="0.1108"/>
              <dgm:constr type="h" for="ch" forName="ParentBackground4" refType="h" fact="0.5319"/>
              <dgm:constr type="r" for="ch" forName="Child4" refType="w" fact="0.6056"/>
              <dgm:constr type="t" for="ch" forName="Child4" refType="h" fact="0.6876"/>
              <dgm:constr type="w" for="ch" forName="Child4" refType="w" fact="0.1108"/>
              <dgm:constr type="h" for="ch" forName="Child4" refType="h" fact="0.3124"/>
              <dgm:constr type="r" for="ch" forName="Accent3" refType="w" fact="0.7569"/>
              <dgm:constr type="t" for="ch" forName="Accent3" refType="h" fact="-0.0109"/>
              <dgm:constr type="w" for="ch" forName="Accent3" refType="w" fact="0.1679"/>
              <dgm:constr type="h" for="ch" forName="Accent3" refType="h" fact="0.806"/>
              <dgm:constr type="r" for="ch" forName="ParentBackground3" refType="w" fact="0.7283"/>
              <dgm:constr type="t" for="ch" forName="ParentBackground3" refType="h" fact="0.1262"/>
              <dgm:constr type="w" for="ch" forName="ParentBackground3" refType="w" fact="0.1108"/>
              <dgm:constr type="h" for="ch" forName="ParentBackground3" refType="h" fact="0.5319"/>
              <dgm:constr type="r" for="ch" forName="Child3" refType="w" fact="0.7283"/>
              <dgm:constr type="t" for="ch" forName="Child3" refType="h" fact="0.6876"/>
              <dgm:constr type="w" for="ch" forName="Child3" refType="w" fact="0.1108"/>
              <dgm:constr type="h" for="ch" forName="Child3" refType="h" fact="0.3124"/>
              <dgm:constr type="r" for="ch" forName="Accent2" refType="w" fact="0.8796"/>
              <dgm:constr type="t" for="ch" forName="Accent2" refType="h" fact="-0.0109"/>
              <dgm:constr type="w" for="ch" forName="Accent2" refType="w" fact="0.1679"/>
              <dgm:constr type="h" for="ch" forName="Accent2" refType="h" fact="0.806"/>
              <dgm:constr type="r" for="ch" forName="ParentBackground2" refType="w" fact="0.851"/>
              <dgm:constr type="t" for="ch" forName="ParentBackground2" refType="h" fact="0.1262"/>
              <dgm:constr type="w" for="ch" forName="ParentBackground2" refType="w" fact="0.1108"/>
              <dgm:constr type="h" for="ch" forName="ParentBackground2" refType="h" fact="0.5319"/>
              <dgm:constr type="r" for="ch" forName="Child2" refType="w" fact="0.851"/>
              <dgm:constr type="t" for="ch" forName="Child2" refType="h" fact="0.6876"/>
              <dgm:constr type="w" for="ch" forName="Child2" refType="w" fact="0.1108"/>
              <dgm:constr type="h" for="ch" forName="Child2" refType="h" fact="0.3124"/>
              <dgm:constr type="r" for="ch" forName="Accent1" refType="w" fact="1.0023"/>
              <dgm:constr type="t" for="ch" forName="Accent1" refType="h" fact="-0.0109"/>
              <dgm:constr type="w" for="ch" forName="Accent1" refType="w" fact="0.1679"/>
              <dgm:constr type="h" for="ch" forName="Accent1" refType="h" fact="0.806"/>
              <dgm:constr type="r" for="ch" forName="ParentBackground1" refType="w" fact="0.9737"/>
              <dgm:constr type="t" for="ch" forName="ParentBackground1" refType="h" fact="0.1262"/>
              <dgm:constr type="w" for="ch" forName="ParentBackground1" refType="w" fact="0.1108"/>
              <dgm:constr type="h" for="ch" forName="ParentBackground1" refType="h" fact="0.5319"/>
              <dgm:constr type="r" for="ch" forName="Child1" refType="w" fact="0.9737"/>
              <dgm:constr type="t" for="ch" forName="Child1" refType="h" fact="0.6876"/>
              <dgm:constr type="w" for="ch" forName="Child1" refType="w" fact="0.1108"/>
              <dgm:constr type="h" for="ch" forName="Child1" refType="h" fact="0.3124"/>
            </dgm:constrLst>
          </dgm:if>
          <dgm:if name="Name25" axis="ch" ptType="node" func="cnt" op="equ" val="9">
            <dgm:alg type="composite">
              <dgm:param type="ar" val="5.38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r" for="ch" forName="Parent9" refType="w" fact="0.0881"/>
              <dgm:constr type="t" for="ch" forName="Parent9" refType="h" fact="0.2022"/>
              <dgm:constr type="w" for="ch" forName="Parent9" refType="w" fact="0.0705"/>
              <dgm:constr type="h" for="ch" forName="Parent9" refType="h" fact="0.3799"/>
              <dgm:constr type="r" for="ch" forName="Parent8" refType="w" fact="0.1974"/>
              <dgm:constr type="t" for="ch" forName="Parent8" refType="h" fact="0.2022"/>
              <dgm:constr type="w" for="ch" forName="Parent8" refType="w" fact="0.0705"/>
              <dgm:constr type="h" for="ch" forName="Parent8" refType="h" fact="0.3799"/>
              <dgm:constr type="r" for="ch" forName="Parent7" refType="w" fact="0.3067"/>
              <dgm:constr type="t" for="ch" forName="Parent7" refType="h" fact="0.2022"/>
              <dgm:constr type="w" for="ch" forName="Parent7" refType="w" fact="0.0705"/>
              <dgm:constr type="h" for="ch" forName="Parent7" refType="h" fact="0.3799"/>
              <dgm:constr type="r" for="ch" forName="Parent6" refType="w" fact="0.416"/>
              <dgm:constr type="t" for="ch" forName="Parent6" refType="h" fact="0.2022"/>
              <dgm:constr type="w" for="ch" forName="Parent6" refType="w" fact="0.0705"/>
              <dgm:constr type="h" for="ch" forName="Parent6" refType="h" fact="0.3799"/>
              <dgm:constr type="r" for="ch" forName="Parent5" refType="w" fact="0.5253"/>
              <dgm:constr type="t" for="ch" forName="Parent5" refType="h" fact="0.2022"/>
              <dgm:constr type="w" for="ch" forName="Parent5" refType="w" fact="0.0705"/>
              <dgm:constr type="h" for="ch" forName="Parent5" refType="h" fact="0.3799"/>
              <dgm:constr type="r" for="ch" forName="Parent4" refType="w" fact="0.6346"/>
              <dgm:constr type="t" for="ch" forName="Parent4" refType="h" fact="0.2022"/>
              <dgm:constr type="w" for="ch" forName="Parent4" refType="w" fact="0.0705"/>
              <dgm:constr type="h" for="ch" forName="Parent4" refType="h" fact="0.3799"/>
              <dgm:constr type="r" for="ch" forName="Parent3" refType="w" fact="0.7439"/>
              <dgm:constr type="t" for="ch" forName="Parent3" refType="h" fact="0.2022"/>
              <dgm:constr type="w" for="ch" forName="Parent3" refType="w" fact="0.0705"/>
              <dgm:constr type="h" for="ch" forName="Parent3" refType="h" fact="0.3799"/>
              <dgm:constr type="r" for="ch" forName="Parent2" refType="w" fact="0.8532"/>
              <dgm:constr type="t" for="ch" forName="Parent2" refType="h" fact="0.2022"/>
              <dgm:constr type="w" for="ch" forName="Parent2" refType="w" fact="0.0705"/>
              <dgm:constr type="h" for="ch" forName="Parent2" refType="h" fact="0.3799"/>
              <dgm:constr type="r" for="ch" forName="Parent1" refType="w" fact="0.9625"/>
              <dgm:constr type="t" for="ch" forName="Parent1" refType="h" fact="0.2022"/>
              <dgm:constr type="w" for="ch" forName="Parent1" refType="w" fact="0.0705"/>
              <dgm:constr type="h" for="ch" forName="Parent1" refType="h" fact="0.3799"/>
              <dgm:constr type="r" for="ch" forName="Accent9" refType="w" fact="0.1058"/>
              <dgm:constr type="t" for="ch" forName="Accent9" refType="h" fact="0.1072"/>
              <dgm:constr type="w" for="ch" forName="Accent9" refType="w" fact="0.1058"/>
              <dgm:constr type="h" for="ch" forName="Accent9" refType="h" fact="0.5699"/>
              <dgm:constr type="r" for="ch" forName="ParentBackground9" refType="w" fact="0.1022"/>
              <dgm:constr type="t" for="ch" forName="ParentBackground9" refType="h" fact="0.1262"/>
              <dgm:constr type="w" for="ch" forName="ParentBackground9" refType="w" fact="0.0987"/>
              <dgm:constr type="h" for="ch" forName="ParentBackground9" refType="h" fact="0.5319"/>
              <dgm:constr type="r" for="ch" forName="Child9" refType="w" fact="0.1022"/>
              <dgm:constr type="t" for="ch" forName="Child9" refType="h" fact="0.6876"/>
              <dgm:constr type="w" for="ch" forName="Child9" refType="w" fact="0.0987"/>
              <dgm:constr type="h" for="ch" forName="Child9" refType="h" fact="0.3124"/>
              <dgm:constr type="r" for="ch" forName="Accent8" refType="w" fact="0.237"/>
              <dgm:constr type="t" for="ch" forName="Accent8" refType="h" fact="-0.0109"/>
              <dgm:constr type="w" for="ch" forName="Accent8" refType="w" fact="0.1496"/>
              <dgm:constr type="h" for="ch" forName="Accent8" refType="h" fact="0.806"/>
              <dgm:constr type="r" for="ch" forName="ParentBackground8" refType="w" fact="0.2115"/>
              <dgm:constr type="t" for="ch" forName="ParentBackground8" refType="h" fact="0.1262"/>
              <dgm:constr type="w" for="ch" forName="ParentBackground8" refType="w" fact="0.0987"/>
              <dgm:constr type="h" for="ch" forName="ParentBackground8" refType="h" fact="0.5319"/>
              <dgm:constr type="r" for="ch" forName="Child8" refType="w" fact="0.2115"/>
              <dgm:constr type="t" for="ch" forName="Child8" refType="h" fact="0.6876"/>
              <dgm:constr type="w" for="ch" forName="Child8" refType="w" fact="0.0987"/>
              <dgm:constr type="h" for="ch" forName="Child8" refType="h" fact="0.3124"/>
              <dgm:constr type="r" for="ch" forName="Accent7" refType="w" fact="0.3462"/>
              <dgm:constr type="t" for="ch" forName="Accent7" refType="h" fact="-0.0109"/>
              <dgm:constr type="w" for="ch" forName="Accent7" refType="w" fact="0.1496"/>
              <dgm:constr type="h" for="ch" forName="Accent7" refType="h" fact="0.806"/>
              <dgm:constr type="r" for="ch" forName="ParentBackground7" refType="w" fact="0.3208"/>
              <dgm:constr type="t" for="ch" forName="ParentBackground7" refType="h" fact="0.1262"/>
              <dgm:constr type="w" for="ch" forName="ParentBackground7" refType="w" fact="0.0987"/>
              <dgm:constr type="h" for="ch" forName="ParentBackground7" refType="h" fact="0.5319"/>
              <dgm:constr type="r" for="ch" forName="Child7" refType="w" fact="0.3208"/>
              <dgm:constr type="t" for="ch" forName="Child7" refType="h" fact="0.6876"/>
              <dgm:constr type="w" for="ch" forName="Child7" refType="w" fact="0.0987"/>
              <dgm:constr type="h" for="ch" forName="Child7" refType="h" fact="0.3124"/>
              <dgm:constr type="r" for="ch" forName="Accent6" refType="w" fact="0.4555"/>
              <dgm:constr type="t" for="ch" forName="Accent6" refType="h" fact="-0.0109"/>
              <dgm:constr type="w" for="ch" forName="Accent6" refType="w" fact="0.1496"/>
              <dgm:constr type="h" for="ch" forName="Accent6" refType="h" fact="0.806"/>
              <dgm:constr type="r" for="ch" forName="ParentBackground6" refType="w" fact="0.4301"/>
              <dgm:constr type="t" for="ch" forName="ParentBackground6" refType="h" fact="0.1262"/>
              <dgm:constr type="w" for="ch" forName="ParentBackground6" refType="w" fact="0.0987"/>
              <dgm:constr type="h" for="ch" forName="ParentBackground6" refType="h" fact="0.5319"/>
              <dgm:constr type="r" for="ch" forName="Child6" refType="w" fact="0.4301"/>
              <dgm:constr type="t" for="ch" forName="Child6" refType="h" fact="0.6876"/>
              <dgm:constr type="w" for="ch" forName="Child6" refType="w" fact="0.0987"/>
              <dgm:constr type="h" for="ch" forName="Child6" refType="h" fact="0.3124"/>
              <dgm:constr type="r" for="ch" forName="Accent5" refType="w" fact="0.5648"/>
              <dgm:constr type="t" for="ch" forName="Accent5" refType="h" fact="-0.0109"/>
              <dgm:constr type="w" for="ch" forName="Accent5" refType="w" fact="0.1496"/>
              <dgm:constr type="h" for="ch" forName="Accent5" refType="h" fact="0.806"/>
              <dgm:constr type="r" for="ch" forName="ParentBackground5" refType="w" fact="0.5394"/>
              <dgm:constr type="t" for="ch" forName="ParentBackground5" refType="h" fact="0.1262"/>
              <dgm:constr type="w" for="ch" forName="ParentBackground5" refType="w" fact="0.0987"/>
              <dgm:constr type="h" for="ch" forName="ParentBackground5" refType="h" fact="0.5319"/>
              <dgm:constr type="r" for="ch" forName="Child5" refType="w" fact="0.5394"/>
              <dgm:constr type="t" for="ch" forName="Child5" refType="h" fact="0.6876"/>
              <dgm:constr type="w" for="ch" forName="Child5" refType="w" fact="0.0987"/>
              <dgm:constr type="h" for="ch" forName="Child5" refType="h" fact="0.3124"/>
              <dgm:constr type="r" for="ch" forName="Accent4" refType="w" fact="0.6741"/>
              <dgm:constr type="t" for="ch" forName="Accent4" refType="h" fact="-0.0109"/>
              <dgm:constr type="w" for="ch" forName="Accent4" refType="w" fact="0.1496"/>
              <dgm:constr type="h" for="ch" forName="Accent4" refType="h" fact="0.806"/>
              <dgm:constr type="r" for="ch" forName="ParentBackground4" refType="w" fact="0.6487"/>
              <dgm:constr type="t" for="ch" forName="ParentBackground4" refType="h" fact="0.1262"/>
              <dgm:constr type="w" for="ch" forName="ParentBackground4" refType="w" fact="0.0987"/>
              <dgm:constr type="h" for="ch" forName="ParentBackground4" refType="h" fact="0.5319"/>
              <dgm:constr type="r" for="ch" forName="Child4" refType="w" fact="0.6487"/>
              <dgm:constr type="t" for="ch" forName="Child4" refType="h" fact="0.6876"/>
              <dgm:constr type="w" for="ch" forName="Child4" refType="w" fact="0.0987"/>
              <dgm:constr type="h" for="ch" forName="Child4" refType="h" fact="0.3124"/>
              <dgm:constr type="r" for="ch" forName="Accent3" refType="w" fact="0.7834"/>
              <dgm:constr type="t" for="ch" forName="Accent3" refType="h" fact="-0.0109"/>
              <dgm:constr type="w" for="ch" forName="Accent3" refType="w" fact="0.1496"/>
              <dgm:constr type="h" for="ch" forName="Accent3" refType="h" fact="0.806"/>
              <dgm:constr type="r" for="ch" forName="ParentBackground3" refType="w" fact="0.758"/>
              <dgm:constr type="t" for="ch" forName="ParentBackground3" refType="h" fact="0.1262"/>
              <dgm:constr type="w" for="ch" forName="ParentBackground3" refType="w" fact="0.0987"/>
              <dgm:constr type="h" for="ch" forName="ParentBackground3" refType="h" fact="0.5319"/>
              <dgm:constr type="r" for="ch" forName="Child3" refType="w" fact="0.758"/>
              <dgm:constr type="t" for="ch" forName="Child3" refType="h" fact="0.6876"/>
              <dgm:constr type="w" for="ch" forName="Child3" refType="w" fact="0.0987"/>
              <dgm:constr type="h" for="ch" forName="Child3" refType="h" fact="0.3124"/>
              <dgm:constr type="r" for="ch" forName="Accent2" refType="w" fact="0.8927"/>
              <dgm:constr type="t" for="ch" forName="Accent2" refType="h" fact="-0.0109"/>
              <dgm:constr type="w" for="ch" forName="Accent2" refType="w" fact="0.1496"/>
              <dgm:constr type="h" for="ch" forName="Accent2" refType="h" fact="0.806"/>
              <dgm:constr type="r" for="ch" forName="ParentBackground2" refType="w" fact="0.8673"/>
              <dgm:constr type="t" for="ch" forName="ParentBackground2" refType="h" fact="0.1262"/>
              <dgm:constr type="w" for="ch" forName="ParentBackground2" refType="w" fact="0.0987"/>
              <dgm:constr type="h" for="ch" forName="ParentBackground2" refType="h" fact="0.5319"/>
              <dgm:constr type="r" for="ch" forName="Child2" refType="w" fact="0.8673"/>
              <dgm:constr type="t" for="ch" forName="Child2" refType="h" fact="0.6876"/>
              <dgm:constr type="w" for="ch" forName="Child2" refType="w" fact="0.0987"/>
              <dgm:constr type="h" for="ch" forName="Child2" refType="h" fact="0.3124"/>
              <dgm:constr type="r" for="ch" forName="Accent1" refType="w" fact="1.002"/>
              <dgm:constr type="t" for="ch" forName="Accent1" refType="h" fact="-0.0109"/>
              <dgm:constr type="w" for="ch" forName="Accent1" refType="w" fact="0.1496"/>
              <dgm:constr type="h" for="ch" forName="Accent1" refType="h" fact="0.806"/>
              <dgm:constr type="r" for="ch" forName="ParentBackground1" refType="w" fact="0.9765"/>
              <dgm:constr type="t" for="ch" forName="ParentBackground1" refType="h" fact="0.1262"/>
              <dgm:constr type="w" for="ch" forName="ParentBackground1" refType="w" fact="0.0987"/>
              <dgm:constr type="h" for="ch" forName="ParentBackground1" refType="h" fact="0.5319"/>
              <dgm:constr type="r" for="ch" forName="Child1" refType="w" fact="0.9765"/>
              <dgm:constr type="t" for="ch" forName="Child1" refType="h" fact="0.6876"/>
              <dgm:constr type="w" for="ch" forName="Child1" refType="w" fact="0.0987"/>
              <dgm:constr type="h" for="ch" forName="Child1" refType="h" fact="0.3124"/>
            </dgm:constrLst>
          </dgm:if>
          <dgm:if name="Name26" axis="ch" ptType="node" func="cnt" op="equ" val="10">
            <dgm:alg type="composite">
              <dgm:param type="ar" val="5.976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7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r" for="ch" forName="Parent10" refType="w" fact="0.0795"/>
              <dgm:constr type="t" for="ch" forName="Parent10" refType="h" fact="0.2022"/>
              <dgm:constr type="w" for="ch" forName="Parent10" refType="w" fact="0.0636"/>
              <dgm:constr type="h" for="ch" forName="Parent10" refType="h" fact="0.3799"/>
              <dgm:constr type="r" for="ch" forName="Parent9" refType="w" fact="0.178"/>
              <dgm:constr type="t" for="ch" forName="Parent9" refType="h" fact="0.2022"/>
              <dgm:constr type="w" for="ch" forName="Parent9" refType="w" fact="0.0636"/>
              <dgm:constr type="h" for="ch" forName="Parent9" refType="h" fact="0.3799"/>
              <dgm:constr type="r" for="ch" forName="Parent8" refType="w" fact="0.2765"/>
              <dgm:constr type="t" for="ch" forName="Parent8" refType="h" fact="0.2022"/>
              <dgm:constr type="w" for="ch" forName="Parent8" refType="w" fact="0.0636"/>
              <dgm:constr type="h" for="ch" forName="Parent8" refType="h" fact="0.3799"/>
              <dgm:constr type="r" for="ch" forName="Parent7" refType="w" fact="0.375"/>
              <dgm:constr type="t" for="ch" forName="Parent7" refType="h" fact="0.2022"/>
              <dgm:constr type="w" for="ch" forName="Parent7" refType="w" fact="0.0636"/>
              <dgm:constr type="h" for="ch" forName="Parent7" refType="h" fact="0.3799"/>
              <dgm:constr type="r" for="ch" forName="Parent6" refType="w" fact="0.4736"/>
              <dgm:constr type="t" for="ch" forName="Parent6" refType="h" fact="0.2022"/>
              <dgm:constr type="w" for="ch" forName="Parent6" refType="w" fact="0.0636"/>
              <dgm:constr type="h" for="ch" forName="Parent6" refType="h" fact="0.3799"/>
              <dgm:constr type="r" for="ch" forName="Parent5" refType="w" fact="0.5721"/>
              <dgm:constr type="t" for="ch" forName="Parent5" refType="h" fact="0.2022"/>
              <dgm:constr type="w" for="ch" forName="Parent5" refType="w" fact="0.0636"/>
              <dgm:constr type="h" for="ch" forName="Parent5" refType="h" fact="0.3799"/>
              <dgm:constr type="r" for="ch" forName="Parent4" refType="w" fact="0.6706"/>
              <dgm:constr type="t" for="ch" forName="Parent4" refType="h" fact="0.2022"/>
              <dgm:constr type="w" for="ch" forName="Parent4" refType="w" fact="0.0636"/>
              <dgm:constr type="h" for="ch" forName="Parent4" refType="h" fact="0.3799"/>
              <dgm:constr type="r" for="ch" forName="Parent3" refType="w" fact="0.7691"/>
              <dgm:constr type="t" for="ch" forName="Parent3" refType="h" fact="0.2022"/>
              <dgm:constr type="w" for="ch" forName="Parent3" refType="w" fact="0.0636"/>
              <dgm:constr type="h" for="ch" forName="Parent3" refType="h" fact="0.3799"/>
              <dgm:constr type="r" for="ch" forName="Parent2" refType="w" fact="0.8676"/>
              <dgm:constr type="t" for="ch" forName="Parent2" refType="h" fact="0.2022"/>
              <dgm:constr type="w" for="ch" forName="Parent2" refType="w" fact="0.0636"/>
              <dgm:constr type="h" for="ch" forName="Parent2" refType="h" fact="0.3799"/>
              <dgm:constr type="r" for="ch" forName="Parent1" refType="w" fact="0.9662"/>
              <dgm:constr type="t" for="ch" forName="Parent1" refType="h" fact="0.2022"/>
              <dgm:constr type="w" for="ch" forName="Parent1" refType="w" fact="0.0636"/>
              <dgm:constr type="h" for="ch" forName="Parent1" refType="h" fact="0.3799"/>
              <dgm:constr type="r" for="ch" forName="Accent10" refType="w" fact="0.0953"/>
              <dgm:constr type="t" for="ch" forName="Accent10" refType="h" fact="0.1072"/>
              <dgm:constr type="w" for="ch" forName="Accent10" refType="w" fact="0.0953"/>
              <dgm:constr type="h" for="ch" forName="Accent10" refType="h" fact="0.5699"/>
              <dgm:constr type="r" for="ch" forName="ParentBackground10" refType="w" fact="0.0922"/>
              <dgm:constr type="t" for="ch" forName="ParentBackground10" refType="h" fact="0.1262"/>
              <dgm:constr type="w" for="ch" forName="ParentBackground10" refType="w" fact="0.089"/>
              <dgm:constr type="h" for="ch" forName="ParentBackground10" refType="h" fact="0.5319"/>
              <dgm:constr type="r" for="ch" forName="Child10" refType="w" fact="0.0922"/>
              <dgm:constr type="t" for="ch" forName="Child10" refType="h" fact="0.6876"/>
              <dgm:constr type="w" for="ch" forName="Child10" refType="w" fact="0.089"/>
              <dgm:constr type="h" for="ch" forName="Child10" refType="h" fact="0.3124"/>
              <dgm:constr type="r" for="ch" forName="Accent9" refType="w" fact="0.2136"/>
              <dgm:constr type="t" for="ch" forName="Accent9" refType="h" fact="-0.0109"/>
              <dgm:constr type="w" for="ch" forName="Accent9" refType="w" fact="0.1348"/>
              <dgm:constr type="h" for="ch" forName="Accent9" refType="h" fact="0.806"/>
              <dgm:constr type="r" for="ch" forName="ParentBackground9" refType="w" fact="0.1907"/>
              <dgm:constr type="t" for="ch" forName="ParentBackground9" refType="h" fact="0.1262"/>
              <dgm:constr type="w" for="ch" forName="ParentBackground9" refType="w" fact="0.089"/>
              <dgm:constr type="h" for="ch" forName="ParentBackground9" refType="h" fact="0.5319"/>
              <dgm:constr type="r" for="ch" forName="Child9" refType="w" fact="0.1907"/>
              <dgm:constr type="t" for="ch" forName="Child9" refType="h" fact="0.6876"/>
              <dgm:constr type="w" for="ch" forName="Child9" refType="w" fact="0.089"/>
              <dgm:constr type="h" for="ch" forName="Child9" refType="h" fact="0.3124"/>
              <dgm:constr type="r" for="ch" forName="Accent8" refType="w" fact="0.3121"/>
              <dgm:constr type="t" for="ch" forName="Accent8" refType="h" fact="-0.0109"/>
              <dgm:constr type="w" for="ch" forName="Accent8" refType="w" fact="0.1348"/>
              <dgm:constr type="h" for="ch" forName="Accent8" refType="h" fact="0.806"/>
              <dgm:constr type="r" for="ch" forName="ParentBackground8" refType="w" fact="0.2892"/>
              <dgm:constr type="t" for="ch" forName="ParentBackground8" refType="h" fact="0.1262"/>
              <dgm:constr type="w" for="ch" forName="ParentBackground8" refType="w" fact="0.089"/>
              <dgm:constr type="h" for="ch" forName="ParentBackground8" refType="h" fact="0.5319"/>
              <dgm:constr type="r" for="ch" forName="Child8" refType="w" fact="0.2892"/>
              <dgm:constr type="t" for="ch" forName="Child8" refType="h" fact="0.6876"/>
              <dgm:constr type="w" for="ch" forName="Child8" refType="w" fact="0.089"/>
              <dgm:constr type="h" for="ch" forName="Child8" refType="h" fact="0.3124"/>
              <dgm:constr type="r" for="ch" forName="Accent7" refType="w" fact="0.4107"/>
              <dgm:constr type="t" for="ch" forName="Accent7" refType="h" fact="-0.0109"/>
              <dgm:constr type="w" for="ch" forName="Accent7" refType="w" fact="0.1348"/>
              <dgm:constr type="h" for="ch" forName="Accent7" refType="h" fact="0.806"/>
              <dgm:constr type="r" for="ch" forName="ParentBackground7" refType="w" fact="0.3877"/>
              <dgm:constr type="t" for="ch" forName="ParentBackground7" refType="h" fact="0.1262"/>
              <dgm:constr type="w" for="ch" forName="ParentBackground7" refType="w" fact="0.089"/>
              <dgm:constr type="h" for="ch" forName="ParentBackground7" refType="h" fact="0.5319"/>
              <dgm:constr type="r" for="ch" forName="Child7" refType="w" fact="0.3877"/>
              <dgm:constr type="t" for="ch" forName="Child7" refType="h" fact="0.6876"/>
              <dgm:constr type="w" for="ch" forName="Child7" refType="w" fact="0.089"/>
              <dgm:constr type="h" for="ch" forName="Child7" refType="h" fact="0.3124"/>
              <dgm:constr type="r" for="ch" forName="Accent6" refType="w" fact="0.5092"/>
              <dgm:constr type="t" for="ch" forName="Accent6" refType="h" fact="-0.0109"/>
              <dgm:constr type="w" for="ch" forName="Accent6" refType="w" fact="0.1348"/>
              <dgm:constr type="h" for="ch" forName="Accent6" refType="h" fact="0.806"/>
              <dgm:constr type="r" for="ch" forName="ParentBackground6" refType="w" fact="0.4863"/>
              <dgm:constr type="t" for="ch" forName="ParentBackground6" refType="h" fact="0.1262"/>
              <dgm:constr type="w" for="ch" forName="ParentBackground6" refType="w" fact="0.089"/>
              <dgm:constr type="h" for="ch" forName="ParentBackground6" refType="h" fact="0.5319"/>
              <dgm:constr type="r" for="ch" forName="Child6" refType="w" fact="0.4863"/>
              <dgm:constr type="t" for="ch" forName="Child6" refType="h" fact="0.6876"/>
              <dgm:constr type="w" for="ch" forName="Child6" refType="w" fact="0.089"/>
              <dgm:constr type="h" for="ch" forName="Child6" refType="h" fact="0.3124"/>
              <dgm:constr type="r" for="ch" forName="Accent5" refType="w" fact="0.6077"/>
              <dgm:constr type="t" for="ch" forName="Accent5" refType="h" fact="-0.0109"/>
              <dgm:constr type="w" for="ch" forName="Accent5" refType="w" fact="0.1348"/>
              <dgm:constr type="h" for="ch" forName="Accent5" refType="h" fact="0.806"/>
              <dgm:constr type="r" for="ch" forName="ParentBackground5" refType="w" fact="0.5848"/>
              <dgm:constr type="t" for="ch" forName="ParentBackground5" refType="h" fact="0.1262"/>
              <dgm:constr type="w" for="ch" forName="ParentBackground5" refType="w" fact="0.089"/>
              <dgm:constr type="h" for="ch" forName="ParentBackground5" refType="h" fact="0.5319"/>
              <dgm:constr type="r" for="ch" forName="Child5" refType="w" fact="0.5848"/>
              <dgm:constr type="t" for="ch" forName="Child5" refType="h" fact="0.6876"/>
              <dgm:constr type="w" for="ch" forName="Child5" refType="w" fact="0.089"/>
              <dgm:constr type="h" for="ch" forName="Child5" refType="h" fact="0.3124"/>
              <dgm:constr type="r" for="ch" forName="Accent4" refType="w" fact="0.7062"/>
              <dgm:constr type="t" for="ch" forName="Accent4" refType="h" fact="-0.0109"/>
              <dgm:constr type="w" for="ch" forName="Accent4" refType="w" fact="0.1348"/>
              <dgm:constr type="h" for="ch" forName="Accent4" refType="h" fact="0.806"/>
              <dgm:constr type="r" for="ch" forName="ParentBackground4" refType="w" fact="0.6833"/>
              <dgm:constr type="t" for="ch" forName="ParentBackground4" refType="h" fact="0.1262"/>
              <dgm:constr type="w" for="ch" forName="ParentBackground4" refType="w" fact="0.089"/>
              <dgm:constr type="h" for="ch" forName="ParentBackground4" refType="h" fact="0.5319"/>
              <dgm:constr type="r" for="ch" forName="Child4" refType="w" fact="0.6833"/>
              <dgm:constr type="t" for="ch" forName="Child4" refType="h" fact="0.6876"/>
              <dgm:constr type="w" for="ch" forName="Child4" refType="w" fact="0.089"/>
              <dgm:constr type="h" for="ch" forName="Child4" refType="h" fact="0.3124"/>
              <dgm:constr type="r" for="ch" forName="Accent3" refType="w" fact="0.8048"/>
              <dgm:constr type="t" for="ch" forName="Accent3" refType="h" fact="-0.0109"/>
              <dgm:constr type="w" for="ch" forName="Accent3" refType="w" fact="0.1348"/>
              <dgm:constr type="h" for="ch" forName="Accent3" refType="h" fact="0.806"/>
              <dgm:constr type="r" for="ch" forName="ParentBackground3" refType="w" fact="0.7818"/>
              <dgm:constr type="t" for="ch" forName="ParentBackground3" refType="h" fact="0.1262"/>
              <dgm:constr type="w" for="ch" forName="ParentBackground3" refType="w" fact="0.089"/>
              <dgm:constr type="h" for="ch" forName="ParentBackground3" refType="h" fact="0.5319"/>
              <dgm:constr type="r" for="ch" forName="Child3" refType="w" fact="0.7818"/>
              <dgm:constr type="t" for="ch" forName="Child3" refType="h" fact="0.6876"/>
              <dgm:constr type="w" for="ch" forName="Child3" refType="w" fact="0.089"/>
              <dgm:constr type="h" for="ch" forName="Child3" refType="h" fact="0.3124"/>
              <dgm:constr type="r" for="ch" forName="Accent2" refType="w" fact="0.9033"/>
              <dgm:constr type="t" for="ch" forName="Accent2" refType="h" fact="-0.0109"/>
              <dgm:constr type="w" for="ch" forName="Accent2" refType="w" fact="0.1348"/>
              <dgm:constr type="h" for="ch" forName="Accent2" refType="h" fact="0.806"/>
              <dgm:constr type="r" for="ch" forName="ParentBackground2" refType="w" fact="0.8804"/>
              <dgm:constr type="t" for="ch" forName="ParentBackground2" refType="h" fact="0.1262"/>
              <dgm:constr type="w" for="ch" forName="ParentBackground2" refType="w" fact="0.089"/>
              <dgm:constr type="h" for="ch" forName="ParentBackground2" refType="h" fact="0.5319"/>
              <dgm:constr type="r" for="ch" forName="Child2" refType="w" fact="0.8804"/>
              <dgm:constr type="t" for="ch" forName="Child2" refType="h" fact="0.6876"/>
              <dgm:constr type="w" for="ch" forName="Child2" refType="w" fact="0.089"/>
              <dgm:constr type="h" for="ch" forName="Child2" refType="h" fact="0.3124"/>
              <dgm:constr type="r" for="ch" forName="Accent1" refType="w" fact="1.0018"/>
              <dgm:constr type="t" for="ch" forName="Accent1" refType="h" fact="-0.0109"/>
              <dgm:constr type="w" for="ch" forName="Accent1" refType="w" fact="0.1348"/>
              <dgm:constr type="h" for="ch" forName="Accent1" refType="h" fact="0.806"/>
              <dgm:constr type="r" for="ch" forName="ParentBackground1" refType="w" fact="0.9789"/>
              <dgm:constr type="t" for="ch" forName="ParentBackground1" refType="h" fact="0.1262"/>
              <dgm:constr type="w" for="ch" forName="ParentBackground1" refType="w" fact="0.089"/>
              <dgm:constr type="h" for="ch" forName="ParentBackground1" refType="h" fact="0.5319"/>
              <dgm:constr type="r" for="ch" forName="Child1" refType="w" fact="0.9789"/>
              <dgm:constr type="t" for="ch" forName="Child1" refType="h" fact="0.6876"/>
              <dgm:constr type="w" for="ch" forName="Child1" refType="w" fact="0.089"/>
              <dgm:constr type="h" for="ch" forName="Child1" refType="h" fact="0.3124"/>
            </dgm:constrLst>
          </dgm:if>
          <dgm:else name="Name27">
            <dgm:alg type="composite">
              <dgm:param type="ar" val="6.565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1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1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1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1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1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6" op="lte"/>
              <dgm:constr type="primFontSz" for="des" forName="Child11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1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1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1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Child11" refType="primFontSz" refFor="des" refForName="Parent10" op="lte"/>
              <dgm:constr type="primFontSz" for="des" forName="Child1" refType="primFontSz" refFor="des" refForName="Parent11" op="lte"/>
              <dgm:constr type="primFontSz" for="des" forName="Child2" refType="primFontSz" refFor="des" refForName="Parent11" op="lte"/>
              <dgm:constr type="primFontSz" for="des" forName="Child3" refType="primFontSz" refFor="des" refForName="Parent11" op="lte"/>
              <dgm:constr type="primFontSz" for="des" forName="Child4" refType="primFontSz" refFor="des" refForName="Parent11" op="lte"/>
              <dgm:constr type="primFontSz" for="des" forName="Child5" refType="primFontSz" refFor="des" refForName="Parent11" op="lte"/>
              <dgm:constr type="primFontSz" for="des" forName="Child6" refType="primFontSz" refFor="des" refForName="Parent11" op="lte"/>
              <dgm:constr type="primFontSz" for="des" forName="Child7" refType="primFontSz" refFor="des" refForName="Parent11" op="lte"/>
              <dgm:constr type="primFontSz" for="des" forName="Child8" refType="primFontSz" refFor="des" refForName="Parent11" op="lte"/>
              <dgm:constr type="primFontSz" for="des" forName="Child9" refType="primFontSz" refFor="des" refForName="Parent11" op="lte"/>
              <dgm:constr type="primFontSz" for="des" forName="Child10" refType="primFontSz" refFor="des" refForName="Parent11" op="lte"/>
              <dgm:constr type="primFontSz" for="des" forName="Child11" refType="primFontSz" refFor="des" refForName="Parent11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Parent11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primFontSz" for="des" forName="Child11" refType="primFontSz" refFor="des" refForName="Child1" op="equ"/>
              <dgm:constr type="r" for="ch" forName="Parent11" refType="w" fact="0.0723"/>
              <dgm:constr type="t" for="ch" forName="Parent11" refType="h" fact="0.2022"/>
              <dgm:constr type="w" for="ch" forName="Parent11" refType="w" fact="0.0579"/>
              <dgm:constr type="h" for="ch" forName="Parent11" refType="h" fact="0.3799"/>
              <dgm:constr type="r" for="ch" forName="Parent10" refType="w" fact="0.162"/>
              <dgm:constr type="t" for="ch" forName="Parent10" refType="h" fact="0.2022"/>
              <dgm:constr type="w" for="ch" forName="Parent10" refType="w" fact="0.0579"/>
              <dgm:constr type="h" for="ch" forName="Parent10" refType="h" fact="0.3799"/>
              <dgm:constr type="r" for="ch" forName="Parent9" refType="w" fact="0.2517"/>
              <dgm:constr type="t" for="ch" forName="Parent9" refType="h" fact="0.2022"/>
              <dgm:constr type="w" for="ch" forName="Parent9" refType="w" fact="0.0579"/>
              <dgm:constr type="h" for="ch" forName="Parent9" refType="h" fact="0.3799"/>
              <dgm:constr type="r" for="ch" forName="Parent8" refType="w" fact="0.3414"/>
              <dgm:constr type="t" for="ch" forName="Parent8" refType="h" fact="0.2022"/>
              <dgm:constr type="w" for="ch" forName="Parent8" refType="w" fact="0.0579"/>
              <dgm:constr type="h" for="ch" forName="Parent8" refType="h" fact="0.3799"/>
              <dgm:constr type="r" for="ch" forName="Parent7" refType="w" fact="0.4311"/>
              <dgm:constr type="t" for="ch" forName="Parent7" refType="h" fact="0.2022"/>
              <dgm:constr type="w" for="ch" forName="Parent7" refType="w" fact="0.0579"/>
              <dgm:constr type="h" for="ch" forName="Parent7" refType="h" fact="0.3799"/>
              <dgm:constr type="r" for="ch" forName="Parent6" refType="w" fact="0.5208"/>
              <dgm:constr type="t" for="ch" forName="Parent6" refType="h" fact="0.2022"/>
              <dgm:constr type="w" for="ch" forName="Parent6" refType="w" fact="0.0579"/>
              <dgm:constr type="h" for="ch" forName="Parent6" refType="h" fact="0.3799"/>
              <dgm:constr type="r" for="ch" forName="Parent5" refType="w" fact="0.6105"/>
              <dgm:constr type="t" for="ch" forName="Parent5" refType="h" fact="0.2022"/>
              <dgm:constr type="w" for="ch" forName="Parent5" refType="w" fact="0.0579"/>
              <dgm:constr type="h" for="ch" forName="Parent5" refType="h" fact="0.3799"/>
              <dgm:constr type="r" for="ch" forName="Parent4" refType="w" fact="0.7001"/>
              <dgm:constr type="t" for="ch" forName="Parent4" refType="h" fact="0.2022"/>
              <dgm:constr type="w" for="ch" forName="Parent4" refType="w" fact="0.0579"/>
              <dgm:constr type="h" for="ch" forName="Parent4" refType="h" fact="0.3799"/>
              <dgm:constr type="r" for="ch" forName="Parent3" refType="w" fact="0.7898"/>
              <dgm:constr type="t" for="ch" forName="Parent3" refType="h" fact="0.2022"/>
              <dgm:constr type="w" for="ch" forName="Parent3" refType="w" fact="0.0579"/>
              <dgm:constr type="h" for="ch" forName="Parent3" refType="h" fact="0.3799"/>
              <dgm:constr type="r" for="ch" forName="Parent2" refType="w" fact="0.8795"/>
              <dgm:constr type="t" for="ch" forName="Parent2" refType="h" fact="0.2022"/>
              <dgm:constr type="w" for="ch" forName="Parent2" refType="w" fact="0.0579"/>
              <dgm:constr type="h" for="ch" forName="Parent2" refType="h" fact="0.3799"/>
              <dgm:constr type="r" for="ch" forName="Parent1" refType="w" fact="0.9692"/>
              <dgm:constr type="t" for="ch" forName="Parent1" refType="h" fact="0.2022"/>
              <dgm:constr type="w" for="ch" forName="Parent1" refType="w" fact="0.0579"/>
              <dgm:constr type="h" for="ch" forName="Parent1" refType="h" fact="0.3799"/>
              <dgm:constr type="r" for="ch" forName="Accent11" refType="w" fact="0.0868"/>
              <dgm:constr type="t" for="ch" forName="Accent11" refType="h" fact="0.1072"/>
              <dgm:constr type="w" for="ch" forName="Accent11" refType="w" fact="0.0868"/>
              <dgm:constr type="h" for="ch" forName="Accent11" refType="h" fact="0.5699"/>
              <dgm:constr type="r" for="ch" forName="ParentBackground11" refType="w" fact="0.0839"/>
              <dgm:constr type="t" for="ch" forName="ParentBackground11" refType="h" fact="0.1262"/>
              <dgm:constr type="w" for="ch" forName="ParentBackground11" refType="w" fact="0.081"/>
              <dgm:constr type="h" for="ch" forName="ParentBackground11" refType="h" fact="0.5319"/>
              <dgm:constr type="r" for="ch" forName="Child11" refType="w" fact="0.0839"/>
              <dgm:constr type="t" for="ch" forName="Child11" refType="h" fact="0.6876"/>
              <dgm:constr type="w" for="ch" forName="Child11" refType="w" fact="0.081"/>
              <dgm:constr type="h" for="ch" forName="Child11" refType="h" fact="0.3124"/>
              <dgm:constr type="r" for="ch" forName="Accent10" refType="w" fact="0.1945"/>
              <dgm:constr type="t" for="ch" forName="Accent10" refType="h" fact="-0.0109"/>
              <dgm:constr type="w" for="ch" forName="Accent10" refType="w" fact="0.1228"/>
              <dgm:constr type="h" for="ch" forName="Accent10" refType="h" fact="0.806"/>
              <dgm:constr type="r" for="ch" forName="ParentBackground10" refType="w" fact="0.1736"/>
              <dgm:constr type="t" for="ch" forName="ParentBackground10" refType="h" fact="0.1262"/>
              <dgm:constr type="w" for="ch" forName="ParentBackground10" refType="w" fact="0.081"/>
              <dgm:constr type="h" for="ch" forName="ParentBackground10" refType="h" fact="0.5319"/>
              <dgm:constr type="r" for="ch" forName="Child10" refType="w" fact="0.1736"/>
              <dgm:constr type="t" for="ch" forName="Child10" refType="h" fact="0.6876"/>
              <dgm:constr type="w" for="ch" forName="Child10" refType="w" fact="0.081"/>
              <dgm:constr type="h" for="ch" forName="Child10" refType="h" fact="0.3124"/>
              <dgm:constr type="r" for="ch" forName="Accent9" refType="w" fact="0.2842"/>
              <dgm:constr type="t" for="ch" forName="Accent9" refType="h" fact="-0.0109"/>
              <dgm:constr type="w" for="ch" forName="Accent9" refType="w" fact="0.1228"/>
              <dgm:constr type="h" for="ch" forName="Accent9" refType="h" fact="0.806"/>
              <dgm:constr type="r" for="ch" forName="ParentBackground9" refType="w" fact="0.2633"/>
              <dgm:constr type="t" for="ch" forName="ParentBackground9" refType="h" fact="0.1262"/>
              <dgm:constr type="w" for="ch" forName="ParentBackground9" refType="w" fact="0.081"/>
              <dgm:constr type="h" for="ch" forName="ParentBackground9" refType="h" fact="0.5319"/>
              <dgm:constr type="r" for="ch" forName="Child9" refType="w" fact="0.2633"/>
              <dgm:constr type="t" for="ch" forName="Child9" refType="h" fact="0.6876"/>
              <dgm:constr type="w" for="ch" forName="Child9" refType="w" fact="0.081"/>
              <dgm:constr type="h" for="ch" forName="Child9" refType="h" fact="0.3124"/>
              <dgm:constr type="r" for="ch" forName="Accent8" refType="w" fact="0.3739"/>
              <dgm:constr type="t" for="ch" forName="Accent8" refType="h" fact="-0.0109"/>
              <dgm:constr type="w" for="ch" forName="Accent8" refType="w" fact="0.1228"/>
              <dgm:constr type="h" for="ch" forName="Accent8" refType="h" fact="0.806"/>
              <dgm:constr type="r" for="ch" forName="ParentBackground8" refType="w" fact="0.353"/>
              <dgm:constr type="t" for="ch" forName="ParentBackground8" refType="h" fact="0.1262"/>
              <dgm:constr type="w" for="ch" forName="ParentBackground8" refType="w" fact="0.081"/>
              <dgm:constr type="h" for="ch" forName="ParentBackground8" refType="h" fact="0.5319"/>
              <dgm:constr type="r" for="ch" forName="Child8" refType="w" fact="0.353"/>
              <dgm:constr type="t" for="ch" forName="Child8" refType="h" fact="0.6876"/>
              <dgm:constr type="w" for="ch" forName="Child8" refType="w" fact="0.081"/>
              <dgm:constr type="h" for="ch" forName="Child8" refType="h" fact="0.3124"/>
              <dgm:constr type="r" for="ch" forName="Accent7" refType="w" fact="0.4636"/>
              <dgm:constr type="t" for="ch" forName="Accent7" refType="h" fact="-0.0109"/>
              <dgm:constr type="w" for="ch" forName="Accent7" refType="w" fact="0.1228"/>
              <dgm:constr type="h" for="ch" forName="Accent7" refType="h" fact="0.806"/>
              <dgm:constr type="r" for="ch" forName="ParentBackground7" refType="w" fact="0.4427"/>
              <dgm:constr type="t" for="ch" forName="ParentBackground7" refType="h" fact="0.1262"/>
              <dgm:constr type="w" for="ch" forName="ParentBackground7" refType="w" fact="0.081"/>
              <dgm:constr type="h" for="ch" forName="ParentBackground7" refType="h" fact="0.5319"/>
              <dgm:constr type="r" for="ch" forName="Child7" refType="w" fact="0.4427"/>
              <dgm:constr type="t" for="ch" forName="Child7" refType="h" fact="0.6876"/>
              <dgm:constr type="w" for="ch" forName="Child7" refType="w" fact="0.081"/>
              <dgm:constr type="h" for="ch" forName="Child7" refType="h" fact="0.3124"/>
              <dgm:constr type="r" for="ch" forName="Accent6" refType="w" fact="0.5533"/>
              <dgm:constr type="t" for="ch" forName="Accent6" refType="h" fact="-0.0109"/>
              <dgm:constr type="w" for="ch" forName="Accent6" refType="w" fact="0.1228"/>
              <dgm:constr type="h" for="ch" forName="Accent6" refType="h" fact="0.806"/>
              <dgm:constr type="r" for="ch" forName="ParentBackground6" refType="w" fact="0.5323"/>
              <dgm:constr type="t" for="ch" forName="ParentBackground6" refType="h" fact="0.1262"/>
              <dgm:constr type="w" for="ch" forName="ParentBackground6" refType="w" fact="0.081"/>
              <dgm:constr type="h" for="ch" forName="ParentBackground6" refType="h" fact="0.5319"/>
              <dgm:constr type="r" for="ch" forName="Child6" refType="w" fact="0.5323"/>
              <dgm:constr type="t" for="ch" forName="Child6" refType="h" fact="0.6876"/>
              <dgm:constr type="w" for="ch" forName="Child6" refType="w" fact="0.081"/>
              <dgm:constr type="h" for="ch" forName="Child6" refType="h" fact="0.3124"/>
              <dgm:constr type="r" for="ch" forName="Accent5" refType="w" fact="0.6429"/>
              <dgm:constr type="t" for="ch" forName="Accent5" refType="h" fact="-0.0109"/>
              <dgm:constr type="w" for="ch" forName="Accent5" refType="w" fact="0.1228"/>
              <dgm:constr type="h" for="ch" forName="Accent5" refType="h" fact="0.806"/>
              <dgm:constr type="r" for="ch" forName="ParentBackground5" refType="w" fact="0.622"/>
              <dgm:constr type="t" for="ch" forName="ParentBackground5" refType="h" fact="0.1262"/>
              <dgm:constr type="w" for="ch" forName="ParentBackground5" refType="w" fact="0.081"/>
              <dgm:constr type="h" for="ch" forName="ParentBackground5" refType="h" fact="0.5319"/>
              <dgm:constr type="r" for="ch" forName="Child5" refType="w" fact="0.622"/>
              <dgm:constr type="t" for="ch" forName="Child5" refType="h" fact="0.6876"/>
              <dgm:constr type="w" for="ch" forName="Child5" refType="w" fact="0.081"/>
              <dgm:constr type="h" for="ch" forName="Child5" refType="h" fact="0.3124"/>
              <dgm:constr type="r" for="ch" forName="Accent4" refType="w" fact="0.7326"/>
              <dgm:constr type="t" for="ch" forName="Accent4" refType="h" fact="-0.0109"/>
              <dgm:constr type="w" for="ch" forName="Accent4" refType="w" fact="0.1228"/>
              <dgm:constr type="h" for="ch" forName="Accent4" refType="h" fact="0.806"/>
              <dgm:constr type="r" for="ch" forName="ParentBackground4" refType="w" fact="0.7117"/>
              <dgm:constr type="t" for="ch" forName="ParentBackground4" refType="h" fact="0.1262"/>
              <dgm:constr type="w" for="ch" forName="ParentBackground4" refType="w" fact="0.081"/>
              <dgm:constr type="h" for="ch" forName="ParentBackground4" refType="h" fact="0.5319"/>
              <dgm:constr type="r" for="ch" forName="Child4" refType="w" fact="0.7117"/>
              <dgm:constr type="t" for="ch" forName="Child4" refType="h" fact="0.6876"/>
              <dgm:constr type="w" for="ch" forName="Child4" refType="w" fact="0.081"/>
              <dgm:constr type="h" for="ch" forName="Child4" refType="h" fact="0.3124"/>
              <dgm:constr type="r" for="ch" forName="Accent3" refType="w" fact="0.8223"/>
              <dgm:constr type="t" for="ch" forName="Accent3" refType="h" fact="-0.0109"/>
              <dgm:constr type="w" for="ch" forName="Accent3" refType="w" fact="0.1228"/>
              <dgm:constr type="h" for="ch" forName="Accent3" refType="h" fact="0.806"/>
              <dgm:constr type="r" for="ch" forName="ParentBackground3" refType="w" fact="0.8014"/>
              <dgm:constr type="t" for="ch" forName="ParentBackground3" refType="h" fact="0.1262"/>
              <dgm:constr type="w" for="ch" forName="ParentBackground3" refType="w" fact="0.081"/>
              <dgm:constr type="h" for="ch" forName="ParentBackground3" refType="h" fact="0.5319"/>
              <dgm:constr type="r" for="ch" forName="Child3" refType="w" fact="0.8014"/>
              <dgm:constr type="t" for="ch" forName="Child3" refType="h" fact="0.6876"/>
              <dgm:constr type="w" for="ch" forName="Child3" refType="w" fact="0.081"/>
              <dgm:constr type="h" for="ch" forName="Child3" refType="h" fact="0.3124"/>
              <dgm:constr type="r" for="ch" forName="Accent2" refType="w" fact="0.912"/>
              <dgm:constr type="t" for="ch" forName="Accent2" refType="h" fact="-0.0109"/>
              <dgm:constr type="w" for="ch" forName="Accent2" refType="w" fact="0.1228"/>
              <dgm:constr type="h" for="ch" forName="Accent2" refType="h" fact="0.806"/>
              <dgm:constr type="r" for="ch" forName="ParentBackground2" refType="w" fact="0.8911"/>
              <dgm:constr type="t" for="ch" forName="ParentBackground2" refType="h" fact="0.1262"/>
              <dgm:constr type="w" for="ch" forName="ParentBackground2" refType="w" fact="0.081"/>
              <dgm:constr type="h" for="ch" forName="ParentBackground2" refType="h" fact="0.5319"/>
              <dgm:constr type="r" for="ch" forName="Child2" refType="w" fact="0.8911"/>
              <dgm:constr type="t" for="ch" forName="Child2" refType="h" fact="0.6876"/>
              <dgm:constr type="w" for="ch" forName="Child2" refType="w" fact="0.081"/>
              <dgm:constr type="h" for="ch" forName="Child2" refType="h" fact="0.3124"/>
              <dgm:constr type="r" for="ch" forName="Accent1" refType="w" fact="1.0017"/>
              <dgm:constr type="t" for="ch" forName="Accent1" refType="h" fact="-0.0109"/>
              <dgm:constr type="w" for="ch" forName="Accent1" refType="w" fact="0.1228"/>
              <dgm:constr type="h" for="ch" forName="Accent1" refType="h" fact="0.806"/>
              <dgm:constr type="r" for="ch" forName="ParentBackground1" refType="w" fact="0.9808"/>
              <dgm:constr type="t" for="ch" forName="ParentBackground1" refType="h" fact="0.1262"/>
              <dgm:constr type="w" for="ch" forName="ParentBackground1" refType="w" fact="0.081"/>
              <dgm:constr type="h" for="ch" forName="ParentBackground1" refType="h" fact="0.5319"/>
              <dgm:constr type="r" for="ch" forName="Child1" refType="w" fact="0.9808"/>
              <dgm:constr type="t" for="ch" forName="Child1" refType="h" fact="0.6876"/>
              <dgm:constr type="w" for="ch" forName="Child1" refType="w" fact="0.081"/>
              <dgm:constr type="h" for="ch" forName="Child1" refType="h" fact="0.3124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8">
            <dgm:if name="Name29" axis="followSib" ptType="node" func="cnt" op="equ" val="0">
              <dgm:shape xmlns:r="http://schemas.openxmlformats.org/officeDocument/2006/relationships" type="ellipse" r:blip="">
                <dgm:adjLst/>
              </dgm:shape>
            </dgm:if>
            <dgm:else name="Name30">
              <dgm:choose name="Name31">
                <dgm:if name="Name32" axis="precedSib" ptType="node" func="cnt" op="equ" val="10">
                  <dgm:shape xmlns:r="http://schemas.openxmlformats.org/officeDocument/2006/relationships" type="ellipse" r:blip="">
                    <dgm:adjLst/>
                  </dgm:shape>
                </dgm:if>
                <dgm:else name="Name33">
                  <dgm:choose name="Name34">
                    <dgm:if name="Name35" func="var" arg="dir" op="equ" val="norm">
                      <dgm:shape xmlns:r="http://schemas.openxmlformats.org/officeDocument/2006/relationships" rot="45" type="teardrop" r:blip="">
                        <dgm:adjLst>
                          <dgm:adj idx="1" val="1"/>
                        </dgm:adjLst>
                      </dgm:shape>
                    </dgm:if>
                    <dgm:else name="Name36">
                      <dgm:shape xmlns:r="http://schemas.openxmlformats.org/officeDocument/2006/relationships" rot="225" type="teardrop" r:blip="">
                        <dgm:adjLst>
                          <dgm:adj idx="1" val="1"/>
                        </dgm:adjLst>
                      </dgm:shape>
                    </dgm:else>
                  </dgm:choose>
                </dgm:else>
              </dgm:choose>
            </dgm:else>
          </dgm:choose>
          <dgm:presOf/>
        </dgm:layoutNode>
      </dgm:forEach>
      <dgm:forEach name="parentBackgroundRepeat" axis="self">
        <dgm:layoutNode name="ParentBackground" styleLbl="fgAcc1">
          <dgm:alg type="sp"/>
          <dgm:shape xmlns:r="http://schemas.openxmlformats.org/officeDocument/2006/relationships" type="ellipse" r:blip="">
            <dgm:adjLst/>
          </dgm:shape>
          <dgm:presOf axis="self" ptType="node"/>
        </dgm:layoutNode>
      </dgm:forEach>
    </dgm:forEach>
    <dgm:forEach name="Name37" axis="ch" ptType="node" st="11" cnt="1">
      <dgm:layoutNode name="Accent11">
        <dgm:alg type="sp"/>
        <dgm:shape xmlns:r="http://schemas.openxmlformats.org/officeDocument/2006/relationships" r:blip="">
          <dgm:adjLst/>
        </dgm:shape>
        <dgm:presOf/>
        <dgm:constrLst/>
        <dgm:forEach name="Name38" ref="accentRepeat"/>
      </dgm:layoutNode>
      <dgm:layoutNode name="ParentBackground11">
        <dgm:alg type="sp"/>
        <dgm:shape xmlns:r="http://schemas.openxmlformats.org/officeDocument/2006/relationships" r:blip="">
          <dgm:adjLst/>
        </dgm:shape>
        <dgm:presOf/>
        <dgm:forEach name="Name39" ref="parentBackgroundRepeat"/>
      </dgm:layoutNode>
      <dgm:choose name="Name40">
        <dgm:if name="Name41" axis="ch" ptType="node" func="cnt" op="gte" val="1">
          <dgm:layoutNode name="Child1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42"/>
      </dgm:choose>
      <dgm:layoutNode name="Parent1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3" axis="ch" ptType="node" st="10" cnt="1">
      <dgm:layoutNode name="Accent10">
        <dgm:alg type="sp"/>
        <dgm:shape xmlns:r="http://schemas.openxmlformats.org/officeDocument/2006/relationships" r:blip="">
          <dgm:adjLst/>
        </dgm:shape>
        <dgm:presOf/>
        <dgm:constrLst/>
        <dgm:forEach name="Name44" ref="accentRepeat"/>
      </dgm:layoutNode>
      <dgm:layoutNode name="ParentBackground10">
        <dgm:alg type="sp"/>
        <dgm:shape xmlns:r="http://schemas.openxmlformats.org/officeDocument/2006/relationships" r:blip="">
          <dgm:adjLst/>
        </dgm:shape>
        <dgm:presOf/>
        <dgm:forEach name="Name45" ref="parentBackgroundRepeat"/>
      </dgm:layoutNode>
      <dgm:choose name="Name46">
        <dgm:if name="Name47" axis="ch" ptType="node" func="cnt" op="gte" val="1">
          <dgm:layoutNode name="Child10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48"/>
      </dgm:choose>
      <dgm:layoutNode name="Parent10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9" axis="ch" ptType="node" st="9" cnt="1">
      <dgm:layoutNode name="Accent9">
        <dgm:alg type="sp"/>
        <dgm:shape xmlns:r="http://schemas.openxmlformats.org/officeDocument/2006/relationships" r:blip="">
          <dgm:adjLst/>
        </dgm:shape>
        <dgm:presOf/>
        <dgm:constrLst/>
        <dgm:forEach name="Name50" ref="accentRepeat"/>
      </dgm:layoutNode>
      <dgm:layoutNode name="ParentBackground9">
        <dgm:alg type="sp"/>
        <dgm:shape xmlns:r="http://schemas.openxmlformats.org/officeDocument/2006/relationships" r:blip="">
          <dgm:adjLst/>
        </dgm:shape>
        <dgm:presOf/>
        <dgm:forEach name="Name51" ref="parentBackgroundRepeat"/>
      </dgm:layoutNode>
      <dgm:choose name="Name52">
        <dgm:if name="Name53" axis="ch" ptType="node" func="cnt" op="gte" val="1">
          <dgm:layoutNode name="Child9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4"/>
      </dgm:choose>
      <dgm:layoutNode name="Parent9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55" axis="ch" ptType="node" st="8" cnt="1">
      <dgm:layoutNode name="Accent8">
        <dgm:alg type="sp"/>
        <dgm:shape xmlns:r="http://schemas.openxmlformats.org/officeDocument/2006/relationships" r:blip="">
          <dgm:adjLst/>
        </dgm:shape>
        <dgm:presOf/>
        <dgm:constrLst/>
        <dgm:forEach name="Name56" ref="accentRepeat"/>
      </dgm:layoutNode>
      <dgm:layoutNode name="ParentBackground8">
        <dgm:alg type="sp"/>
        <dgm:shape xmlns:r="http://schemas.openxmlformats.org/officeDocument/2006/relationships" r:blip="">
          <dgm:adjLst/>
        </dgm:shape>
        <dgm:presOf/>
        <dgm:forEach name="Name57" ref="parentBackgroundRepeat"/>
      </dgm:layoutNode>
      <dgm:choose name="Name58">
        <dgm:if name="Name59" axis="ch" ptType="node" func="cnt" op="gte" val="1">
          <dgm:layoutNode name="Child8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0"/>
      </dgm:choose>
      <dgm:layoutNode name="Parent8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1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62" ref="accentRepeat"/>
      </dgm:layoutNode>
      <dgm:layoutNode name="ParentBackground7">
        <dgm:alg type="sp"/>
        <dgm:shape xmlns:r="http://schemas.openxmlformats.org/officeDocument/2006/relationships" r:blip="">
          <dgm:adjLst/>
        </dgm:shape>
        <dgm:presOf/>
        <dgm:forEach name="Name63" ref="parentBackgroundRepeat"/>
      </dgm:layoutNode>
      <dgm:choose name="Name64">
        <dgm:if name="Name65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6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7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68" ref="accentRepeat"/>
      </dgm:layoutNode>
      <dgm:layoutNode name="ParentBackground6">
        <dgm:alg type="sp"/>
        <dgm:shape xmlns:r="http://schemas.openxmlformats.org/officeDocument/2006/relationships" r:blip="">
          <dgm:adjLst/>
        </dgm:shape>
        <dgm:presOf/>
        <dgm:forEach name="Name69" ref="parentBackgroundRepeat"/>
      </dgm:layoutNode>
      <dgm:choose name="Name70">
        <dgm:if name="Name71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73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74" ref="accentRepeat"/>
      </dgm:layoutNode>
      <dgm:layoutNode name="ParentBackground5">
        <dgm:alg type="sp"/>
        <dgm:shape xmlns:r="http://schemas.openxmlformats.org/officeDocument/2006/relationships" r:blip="">
          <dgm:adjLst/>
        </dgm:shape>
        <dgm:presOf/>
        <dgm:forEach name="Name75" ref="parentBackgroundRepeat"/>
      </dgm:layoutNode>
      <dgm:choose name="Name76">
        <dgm:if name="Name77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8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79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80" ref="accentRepeat"/>
      </dgm:layoutNode>
      <dgm:layoutNode name="ParentBackground4">
        <dgm:alg type="sp"/>
        <dgm:shape xmlns:r="http://schemas.openxmlformats.org/officeDocument/2006/relationships" r:blip="">
          <dgm:adjLst/>
        </dgm:shape>
        <dgm:presOf/>
        <dgm:forEach name="Name81" ref="parentBackgroundRepeat"/>
      </dgm:layoutNode>
      <dgm:choose name="Name82">
        <dgm:if name="Name8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layoutNode name="ParentBackground3">
        <dgm:alg type="sp"/>
        <dgm:shape xmlns:r="http://schemas.openxmlformats.org/officeDocument/2006/relationships" r:blip="">
          <dgm:adjLst/>
        </dgm:shape>
        <dgm:presOf/>
        <dgm:forEach name="Name87" ref="parentBackgroundRepeat"/>
      </dgm:layoutNode>
      <dgm:choose name="Name88">
        <dgm:if name="Name89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90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91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92" ref="accentRepeat"/>
      </dgm:layoutNode>
      <dgm:layoutNode name="ParentBackground2" styleLbl="fgAcc1">
        <dgm:alg type="sp"/>
        <dgm:shape xmlns:r="http://schemas.openxmlformats.org/officeDocument/2006/relationships" r:blip="">
          <dgm:adjLst/>
        </dgm:shape>
        <dgm:presOf/>
        <dgm:forEach name="Name93" ref="parentBackgroundRepeat"/>
      </dgm:layoutNode>
      <dgm:choose name="Name94">
        <dgm:if name="Name95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96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97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98" ref="accentRepeat"/>
      </dgm:layoutNode>
      <dgm:layoutNode name="ParentBackground1">
        <dgm:alg type="sp"/>
        <dgm:shape xmlns:r="http://schemas.openxmlformats.org/officeDocument/2006/relationships" r:blip="">
          <dgm:adjLst/>
        </dgm:shape>
        <dgm:presOf/>
        <dgm:forEach name="Name99" ref="parentBackgroundRepeat"/>
      </dgm:layoutNode>
      <dgm:choose name="Name100">
        <dgm:if name="Name101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102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9/layout/ReverseList">
  <dgm:title val=""/>
  <dgm:desc val=""/>
  <dgm:catLst>
    <dgm:cat type="relationship" pri="38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clrData>
  <dgm:layoutNode name="Name0">
    <dgm:varLst>
      <dgm:chMax val="2"/>
      <dgm:chPref val="2"/>
      <dgm:animLvl val="lvl"/>
    </dgm:varLst>
    <dgm:choose name="Name1">
      <dgm:if name="Name2" axis="ch" ptType="node" func="cnt" op="lte" val="1">
        <dgm:alg type="composite">
          <dgm:param type="ar" val="0.9993"/>
        </dgm:alg>
      </dgm:if>
      <dgm:else name="Name3">
        <dgm:alg type="composite">
          <dgm:param type="ar" val="0.8036"/>
        </dgm:alg>
      </dgm:else>
    </dgm:choose>
    <dgm:shape xmlns:r="http://schemas.openxmlformats.org/officeDocument/2006/relationships" r:blip="">
      <dgm:adjLst/>
    </dgm:shape>
    <dgm:choose name="Name4">
      <dgm:if name="Name5" axis="ch" ptType="node" func="cnt" op="lte" val="1">
        <dgm:constrLst>
          <dgm:constr type="primFontSz" for="des" ptType="node" op="equ" val="65"/>
          <dgm:constr type="l" for="ch" forName="LeftNode" refType="w" fact="0"/>
          <dgm:constr type="t" for="ch" forName="LeftNode" refType="h" fact="0.25"/>
          <dgm:constr type="w" for="ch" forName="LeftNode" refType="w" fact="0.5"/>
          <dgm:constr type="h" for="ch" forName="LeftNode" refType="h"/>
          <dgm:constr type="l" for="ch" forName="LeftText" refType="w" fact="0"/>
          <dgm:constr type="t" for="ch" forName="LeftText" refType="h" fact="0.25"/>
          <dgm:constr type="w" for="ch" forName="LeftText" refType="w" fact="0.5"/>
          <dgm:constr type="h" for="ch" forName="LeftText" refType="h"/>
        </dgm:constrLst>
      </dgm:if>
      <dgm:else name="Name6">
        <dgm:constrLst>
          <dgm:constr type="primFontSz" for="des" ptType="node" op="equ" val="65"/>
          <dgm:constr type="l" for="ch" forName="LeftNode" refType="w" fact="0"/>
          <dgm:constr type="t" for="ch" forName="LeftNode" refType="h" fact="0.1786"/>
          <dgm:constr type="w" for="ch" forName="LeftNode" refType="w" fact="0.4889"/>
          <dgm:constr type="h" for="ch" forName="LeftNode" refType="h" fact="0.6429"/>
          <dgm:constr type="l" for="ch" forName="LeftText" refType="w" fact="0"/>
          <dgm:constr type="t" for="ch" forName="LeftText" refType="h" fact="0.1786"/>
          <dgm:constr type="w" for="ch" forName="LeftText" refType="w" fact="0.4889"/>
          <dgm:constr type="h" for="ch" forName="LeftText" refType="h" fact="0.6429"/>
          <dgm:constr type="l" for="ch" forName="RightNode" refType="w" fact="0.5111"/>
          <dgm:constr type="t" for="ch" forName="RightNode" refType="h" fact="0.1786"/>
          <dgm:constr type="w" for="ch" forName="RightNode" refType="w" fact="0.4889"/>
          <dgm:constr type="h" for="ch" forName="RightNode" refType="h" fact="0.6429"/>
          <dgm:constr type="l" for="ch" forName="RightText" refType="w" fact="0.5111"/>
          <dgm:constr type="t" for="ch" forName="RightText" refType="h" fact="0.1786"/>
          <dgm:constr type="w" for="ch" forName="RightText" refType="w" fact="0.4889"/>
          <dgm:constr type="h" for="ch" forName="RightText" refType="h" fact="0.6429"/>
          <dgm:constr type="l" for="ch" forName="TopArrow" refType="w" fact="0.2444"/>
          <dgm:constr type="t" for="ch" forName="TopArrow" refType="h" fact="0"/>
          <dgm:constr type="w" for="ch" forName="TopArrow" refType="w" fact="0.5111"/>
          <dgm:constr type="h" for="ch" forName="TopArrow" refType="h" fact="0.4107"/>
          <dgm:constr type="l" for="ch" forName="BottomArrow" refType="w" fact="0.2444"/>
          <dgm:constr type="t" for="ch" forName="BottomArrow" refType="h" fact="0.5893"/>
          <dgm:constr type="w" for="ch" forName="BottomArrow" refType="w" fact="0.5111"/>
          <dgm:constr type="h" for="ch" forName="BottomArrow" refType="h" fact="0.4107"/>
        </dgm:constrLst>
      </dgm:else>
    </dgm:choose>
    <dgm:choose name="Name7">
      <dgm:if name="Name8" axis="ch" ptType="node" func="cnt" op="gte" val="1">
        <dgm:layoutNode name="LeftText" styleLbl="revTx" moveWith="LeftNode">
          <dgm:varLst>
            <dgm:bulletEnabled val="1"/>
          </dgm:varLst>
          <dgm:alg type="tx">
            <dgm:param type="txAnchorVert" val="t"/>
            <dgm:param type="parTxLTRAlign" val="l"/>
          </dgm:alg>
          <dgm:choose name="Name9">
            <dgm:if name="Name10" axis="ch" ptType="node" func="cnt" op="lte" val="1">
              <dgm:shape xmlns:r="http://schemas.openxmlformats.org/officeDocument/2006/relationships" type="roundRect" r:blip="" hideGeom="1">
                <dgm:adjLst>
                  <dgm:adj idx="1" val="0.1667"/>
                  <dgm:adj idx="2" val="0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5"/>
                <dgm:constr type="bMarg" refType="primFontSz" fact="0.5"/>
              </dgm:constrLst>
            </dgm:if>
            <dgm:else name="Name11">
              <dgm:shape xmlns:r="http://schemas.openxmlformats.org/officeDocument/2006/relationships" rot="270" type="round2SameRect" r:blip="" hideGeom="1">
                <dgm:adjLst>
                  <dgm:adj idx="1" val="0.1667"/>
                  <dgm:adj idx="2" val="0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45"/>
                <dgm:constr type="tMarg" refType="primFontSz" fact="0.5"/>
                <dgm:constr type="bMarg" refType="primFontSz" fact="0.5"/>
              </dgm:constrLst>
            </dgm:else>
          </dgm:choose>
          <dgm:ruleLst>
            <dgm:rule type="primFontSz" val="5" fact="NaN" max="NaN"/>
          </dgm:ruleLst>
        </dgm:layoutNode>
        <dgm:layoutNode name="LeftNode" styleLbl="bgImgPlace1">
          <dgm:varLst>
            <dgm:chMax val="2"/>
            <dgm:chPref val="2"/>
          </dgm:varLst>
          <dgm:alg type="sp"/>
          <dgm:choose name="Name12">
            <dgm:if name="Name13" axis="ch" ptType="node" func="cnt" op="lte" val="1">
              <dgm:shape xmlns:r="http://schemas.openxmlformats.org/officeDocument/2006/relationships" type="roundRect" r:blip="">
                <dgm:adjLst>
                  <dgm:adj idx="1" val="0.1667"/>
                  <dgm:adj idx="2" val="0"/>
                </dgm:adjLst>
              </dgm:shape>
            </dgm:if>
            <dgm:else name="Name14">
              <dgm:shape xmlns:r="http://schemas.openxmlformats.org/officeDocument/2006/relationships" rot="270" type="round2SameRect" r:blip="">
                <dgm:adjLst>
                  <dgm:adj idx="1" val="0.1667"/>
                  <dgm:adj idx="2" val="0"/>
                </dgm:adjLst>
              </dgm:shape>
            </dgm:else>
          </dgm:choose>
          <dgm:presOf axis="ch desOrSelf" ptType="node node" st="1 1" cnt="1 0"/>
        </dgm:layoutNode>
        <dgm:choose name="Name15">
          <dgm:if name="Name16" axis="ch" ptType="node" func="cnt" op="gte" val="2">
            <dgm:layoutNode name="RightText" styleLbl="revTx" moveWith="RightNode">
              <dgm:varLst>
                <dgm:bulletEnabled val="1"/>
              </dgm:varLst>
              <dgm:alg type="tx">
                <dgm:param type="txAnchorVert" val="t"/>
                <dgm:param type="parTxLTRAlign" val="l"/>
              </dgm:alg>
              <dgm:shape xmlns:r="http://schemas.openxmlformats.org/officeDocument/2006/relationships" rot="90" type="round2SameRect" r:blip="" hideGeom="1">
                <dgm:adjLst>
                  <dgm:adj idx="1" val="0.1667"/>
                  <dgm:adj idx="2" val="0"/>
                </dgm:adjLst>
              </dgm:shape>
              <dgm:presOf axis="ch desOrSelf" ptType="node node" st="2 1" cnt="1 0"/>
              <dgm:constrLst>
                <dgm:constr type="lMarg" refType="primFontSz" fact="0.45"/>
                <dgm:constr type="rMarg" refType="primFontSz" fact="0.3"/>
                <dgm:constr type="tMarg" refType="primFontSz" fact="0.5"/>
                <dgm:constr type="bMarg" refType="primFontSz" fact="0.5"/>
              </dgm:constrLst>
              <dgm:ruleLst>
                <dgm:rule type="primFontSz" val="5" fact="NaN" max="NaN"/>
              </dgm:ruleLst>
            </dgm:layoutNode>
            <dgm:layoutNode name="RightNode" styleLbl="bgImgPlace1">
              <dgm:varLst>
                <dgm:chMax val="0"/>
                <dgm:chPref val="0"/>
              </dgm:varLst>
              <dgm:alg type="sp"/>
              <dgm:shape xmlns:r="http://schemas.openxmlformats.org/officeDocument/2006/relationships" rot="90" type="round2SameRect" r:blip="">
                <dgm:adjLst>
                  <dgm:adj idx="1" val="0.1667"/>
                  <dgm:adj idx="2" val="0"/>
                </dgm:adjLst>
              </dgm:shape>
              <dgm:presOf axis="ch desOrSelf" ptType="node node" st="2 1" cnt="1 0"/>
            </dgm:layoutNode>
            <dgm:layoutNode name="TopArrow">
              <dgm:alg type="sp"/>
              <dgm:shape xmlns:r="http://schemas.openxmlformats.org/officeDocument/2006/relationships" type="circularArrow" r:blip="">
                <dgm:adjLst>
                  <dgm:adj idx="1" val="0.125"/>
                  <dgm:adj idx="2" val="19.0387"/>
                  <dgm:adj idx="3" val="-19.0387"/>
                  <dgm:adj idx="4" val="180"/>
                  <dgm:adj idx="5" val="0.125"/>
                </dgm:adjLst>
              </dgm:shape>
              <dgm:presOf/>
            </dgm:layoutNode>
            <dgm:layoutNode name="BottomArrow">
              <dgm:alg type="sp"/>
              <dgm:shape xmlns:r="http://schemas.openxmlformats.org/officeDocument/2006/relationships" rot="180" type="circularArrow" r:blip="">
                <dgm:adjLst>
                  <dgm:adj idx="1" val="0.125"/>
                  <dgm:adj idx="2" val="19.0387"/>
                  <dgm:adj idx="3" val="-19.0387"/>
                  <dgm:adj idx="4" val="180"/>
                  <dgm:adj idx="5" val="0.125"/>
                </dgm:adjLst>
              </dgm:shape>
              <dgm:presOf/>
            </dgm:layoutNode>
          </dgm:if>
          <dgm:else name="Name17"/>
        </dgm:choose>
      </dgm:if>
      <dgm:else name="Name18"/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88537B-5F87-471F-810C-C54B32731626}" type="datetimeFigureOut">
              <a:rPr lang="en-US" smtClean="0"/>
              <a:t>7/31/2020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7D22AB-4719-474E-80DE-A3A4B43DF4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596918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060B6E-C73B-40F9-B66A-89BB782486A0}" type="datetimeFigureOut">
              <a:rPr lang="en-US" smtClean="0"/>
              <a:t>7/31/2020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9E4633-AA21-46F6-A361-5475E49CE3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65082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2A4577-2BCF-4315-938E-0495CF0A10F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39119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2A4577-2BCF-4315-938E-0495CF0A10FB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85688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563A2-4DD4-46F6-AC47-4746E59A780C}" type="datetimeFigureOut">
              <a:rPr lang="en-US" smtClean="0"/>
              <a:t>7/31/2020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8ABA70-BCD8-4F9D-B603-59014D0C01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01326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563A2-4DD4-46F6-AC47-4746E59A780C}" type="datetimeFigureOut">
              <a:rPr lang="en-US" smtClean="0"/>
              <a:t>7/31/2020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8ABA70-BCD8-4F9D-B603-59014D0C01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88312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563A2-4DD4-46F6-AC47-4746E59A780C}" type="datetimeFigureOut">
              <a:rPr lang="en-US" smtClean="0"/>
              <a:t>7/31/2020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8ABA70-BCD8-4F9D-B603-59014D0C01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9248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563A2-4DD4-46F6-AC47-4746E59A780C}" type="datetimeFigureOut">
              <a:rPr lang="en-US" smtClean="0"/>
              <a:t>7/31/2020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8ABA70-BCD8-4F9D-B603-59014D0C01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6719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563A2-4DD4-46F6-AC47-4746E59A780C}" type="datetimeFigureOut">
              <a:rPr lang="en-US" smtClean="0"/>
              <a:t>7/31/2020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8ABA70-BCD8-4F9D-B603-59014D0C01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08637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563A2-4DD4-46F6-AC47-4746E59A780C}" type="datetimeFigureOut">
              <a:rPr lang="en-US" smtClean="0"/>
              <a:t>7/31/2020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8ABA70-BCD8-4F9D-B603-59014D0C01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47512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563A2-4DD4-46F6-AC47-4746E59A780C}" type="datetimeFigureOut">
              <a:rPr lang="en-US" smtClean="0"/>
              <a:t>7/31/2020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8ABA70-BCD8-4F9D-B603-59014D0C01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6549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563A2-4DD4-46F6-AC47-4746E59A780C}" type="datetimeFigureOut">
              <a:rPr lang="en-US" smtClean="0"/>
              <a:t>7/31/2020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8ABA70-BCD8-4F9D-B603-59014D0C01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91895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563A2-4DD4-46F6-AC47-4746E59A780C}" type="datetimeFigureOut">
              <a:rPr lang="en-US" smtClean="0"/>
              <a:t>7/31/2020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8ABA70-BCD8-4F9D-B603-59014D0C01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95207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563A2-4DD4-46F6-AC47-4746E59A780C}" type="datetimeFigureOut">
              <a:rPr lang="en-US" smtClean="0"/>
              <a:t>7/31/2020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8ABA70-BCD8-4F9D-B603-59014D0C01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9372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563A2-4DD4-46F6-AC47-4746E59A780C}" type="datetimeFigureOut">
              <a:rPr lang="en-US" smtClean="0"/>
              <a:t>7/31/2020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8ABA70-BCD8-4F9D-B603-59014D0C01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71574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-25000"/>
                    </a14:imgEffect>
                    <a14:imgEffect>
                      <a14:colorTemperature colorTemp="95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5563A2-4DD4-46F6-AC47-4746E59A780C}" type="datetimeFigureOut">
              <a:rPr lang="en-US" smtClean="0"/>
              <a:t>7/31/2020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8ABA70-BCD8-4F9D-B603-59014D0C01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20388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11" Type="http://schemas.openxmlformats.org/officeDocument/2006/relationships/image" Target="../media/image31.PNG"/><Relationship Id="rId5" Type="http://schemas.openxmlformats.org/officeDocument/2006/relationships/diagramQuickStyle" Target="../diagrams/quickStyle5.xml"/><Relationship Id="rId10" Type="http://schemas.openxmlformats.org/officeDocument/2006/relationships/image" Target="../media/image30.png"/><Relationship Id="rId4" Type="http://schemas.openxmlformats.org/officeDocument/2006/relationships/diagramLayout" Target="../diagrams/layout5.xml"/><Relationship Id="rId9" Type="http://schemas.openxmlformats.org/officeDocument/2006/relationships/image" Target="../media/image29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diagramLayout" Target="../diagrams/layout6.xml"/><Relationship Id="rId7" Type="http://schemas.openxmlformats.org/officeDocument/2006/relationships/image" Target="../media/image32.pn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halobeba.rs/" TargetMode="External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diagramLayout" Target="../diagrams/layout3.xml"/><Relationship Id="rId7" Type="http://schemas.openxmlformats.org/officeDocument/2006/relationships/image" Target="../media/image13.jpe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11560" y="1590442"/>
            <a:ext cx="7772400" cy="1470025"/>
          </a:xfrm>
        </p:spPr>
        <p:txBody>
          <a:bodyPr>
            <a:normAutofit/>
          </a:bodyPr>
          <a:lstStyle/>
          <a:p>
            <a:r>
              <a:rPr lang="sr-Cyrl-RS" sz="6600" dirty="0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ХАЛОБЕБА </a:t>
            </a:r>
            <a:endParaRPr lang="en-US" sz="6600" dirty="0">
              <a:ln w="0"/>
              <a:solidFill>
                <a:srgbClr val="002060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96552" y="303116"/>
            <a:ext cx="6400800" cy="1752600"/>
          </a:xfrm>
        </p:spPr>
        <p:txBody>
          <a:bodyPr/>
          <a:lstStyle/>
          <a:p>
            <a:pPr marL="457200" indent="-457200">
              <a:buFontTx/>
              <a:buChar char="-"/>
            </a:pPr>
            <a:endParaRPr lang="sr-Cyrl-RS" dirty="0" smtClean="0"/>
          </a:p>
          <a:p>
            <a:pPr marL="457200" indent="-457200">
              <a:buFontTx/>
              <a:buChar char="-"/>
            </a:pPr>
            <a:endParaRPr lang="sr-Cyrl-RS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lang="sr-Cyrl-RS" dirty="0" smtClean="0">
                <a:solidFill>
                  <a:srgbClr val="002060"/>
                </a:solidFill>
              </a:rPr>
              <a:t>ТЕЛЕФОНСКО САВЕТОВАЛИШТЕ</a:t>
            </a:r>
          </a:p>
        </p:txBody>
      </p:sp>
      <p:pic>
        <p:nvPicPr>
          <p:cNvPr id="6" name="Content Placeholder 3" descr="Резултат слика за gradski zavod za javno zdravlje beograd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939352" y="3441074"/>
            <a:ext cx="914400" cy="914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Flowchart: Process 6"/>
          <p:cNvSpPr/>
          <p:nvPr/>
        </p:nvSpPr>
        <p:spPr>
          <a:xfrm>
            <a:off x="2460674" y="3613602"/>
            <a:ext cx="4464496" cy="612648"/>
          </a:xfrm>
          <a:prstGeom prst="flowChartProcess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r-Cyrl-RS" dirty="0" smtClean="0"/>
              <a:t>Градски завод  за  јавно здравље Београд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5230" y="303116"/>
            <a:ext cx="2825059" cy="930857"/>
          </a:xfrm>
          <a:prstGeom prst="rect">
            <a:avLst/>
          </a:prstGeom>
        </p:spPr>
      </p:pic>
      <p:sp>
        <p:nvSpPr>
          <p:cNvPr id="10" name="Up Ribbon 9"/>
          <p:cNvSpPr/>
          <p:nvPr/>
        </p:nvSpPr>
        <p:spPr>
          <a:xfrm>
            <a:off x="-33572" y="4779385"/>
            <a:ext cx="9144000" cy="1396716"/>
          </a:xfrm>
          <a:prstGeom prst="ribbon2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Cyrl-RS" sz="2400" b="1" dirty="0" smtClean="0">
                <a:solidFill>
                  <a:srgbClr val="002060"/>
                </a:solidFill>
              </a:rPr>
              <a:t>СВЕТСКА НЕДЕЉА ДОЈЕЊА</a:t>
            </a:r>
          </a:p>
          <a:p>
            <a:pPr algn="ctr"/>
            <a:r>
              <a:rPr lang="sr-Cyrl-RS" sz="2400" b="1" dirty="0" smtClean="0">
                <a:solidFill>
                  <a:srgbClr val="002060"/>
                </a:solidFill>
              </a:rPr>
              <a:t>01.-07.2020.</a:t>
            </a:r>
          </a:p>
          <a:p>
            <a:pPr algn="ctr"/>
            <a:r>
              <a:rPr lang="sr-Cyrl-RS" b="1" dirty="0" smtClean="0">
                <a:solidFill>
                  <a:srgbClr val="002060"/>
                </a:solidFill>
              </a:rPr>
              <a:t>Најбољи избор у загађеном свету - дојење</a:t>
            </a:r>
            <a:endParaRPr lang="en-US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507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3528" y="3068960"/>
            <a:ext cx="8712968" cy="1380565"/>
          </a:xfrm>
          <a:noFill/>
        </p:spPr>
        <p:txBody>
          <a:bodyPr>
            <a:noAutofit/>
          </a:bodyPr>
          <a:lstStyle/>
          <a:p>
            <a:r>
              <a:rPr lang="sr-Cyrl-RS" sz="32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МОБИЛНА АПЛИКАЦИЈА-ХАЛОБЕБА О ДОЈЕЊУ-</a:t>
            </a:r>
            <a:endParaRPr lang="en-US" sz="3200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980728"/>
            <a:ext cx="2200859" cy="16561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1967" y="4725144"/>
            <a:ext cx="1788145" cy="1431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37643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1535">
        <p14:prism/>
      </p:transition>
    </mc:Choice>
    <mc:Fallback xmlns="">
      <p:transition spd="slow" advTm="11535">
        <p:fade/>
      </p:transition>
    </mc:Fallback>
  </mc:AlternateContent>
  <p:timing>
    <p:tnLst>
      <p:par>
        <p:cTn id="1" dur="indefinite" restart="never" nodeType="tmRoot"/>
      </p:par>
    </p:tnLst>
  </p:timing>
  <p:extLst mod="1">
    <p:ext uri="{E180D4A7-C9FB-4DFB-919C-405C955672EB}">
      <p14:showEvtLst xmlns:p14="http://schemas.microsoft.com/office/powerpoint/2010/main">
        <p14:playEvt time="0" objId="3"/>
      </p14:showEvt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r-Cyrl-RS" dirty="0" smtClean="0">
                <a:solidFill>
                  <a:srgbClr val="002060"/>
                </a:solidFill>
              </a:rPr>
              <a:t>ХАЛО БЕБА О ДОЈЕЊУ </a:t>
            </a:r>
            <a:r>
              <a:rPr lang="sr-Cyrl-RS" dirty="0">
                <a:solidFill>
                  <a:srgbClr val="002060"/>
                </a:solidFill>
              </a:rPr>
              <a:t/>
            </a:r>
            <a:br>
              <a:rPr lang="sr-Cyrl-RS" dirty="0">
                <a:solidFill>
                  <a:srgbClr val="002060"/>
                </a:solidFill>
              </a:rPr>
            </a:br>
            <a:r>
              <a:rPr lang="sr-Cyrl-RS" dirty="0">
                <a:solidFill>
                  <a:srgbClr val="002060"/>
                </a:solidFill>
              </a:rPr>
              <a:t>-МОБИЛНА АПЛИКАЦИЈА-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35696" y="1412776"/>
            <a:ext cx="5688632" cy="936104"/>
          </a:xfrm>
        </p:spPr>
        <p:txBody>
          <a:bodyPr>
            <a:noAutofit/>
          </a:bodyPr>
          <a:lstStyle/>
          <a:p>
            <a:pPr algn="ctr"/>
            <a:r>
              <a:rPr lang="sr-Cyrl-RS" sz="3600" dirty="0" smtClean="0">
                <a:solidFill>
                  <a:srgbClr val="002060"/>
                </a:solidFill>
              </a:rPr>
              <a:t>Сви заједно имамо циљ</a:t>
            </a:r>
            <a:endParaRPr lang="en-US" sz="3600" dirty="0">
              <a:solidFill>
                <a:srgbClr val="002060"/>
              </a:solidFill>
            </a:endParaRPr>
          </a:p>
        </p:txBody>
      </p:sp>
      <p:graphicFrame>
        <p:nvGraphicFramePr>
          <p:cNvPr id="8" name="Content Placeholder 7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671638676"/>
              </p:ext>
            </p:extLst>
          </p:nvPr>
        </p:nvGraphicFramePr>
        <p:xfrm>
          <a:off x="1475656" y="2060848"/>
          <a:ext cx="6624736" cy="30963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295636" y="5157192"/>
            <a:ext cx="6984776" cy="1484784"/>
          </a:xfrm>
        </p:spPr>
        <p:txBody>
          <a:bodyPr>
            <a:noAutofit/>
          </a:bodyPr>
          <a:lstStyle/>
          <a:p>
            <a:pPr algn="ctr"/>
            <a:r>
              <a:rPr lang="sr-Cyrl-RS" sz="3200" b="0" dirty="0"/>
              <a:t>д</a:t>
            </a:r>
            <a:r>
              <a:rPr lang="sr-Cyrl-RS" sz="3200" b="0" dirty="0" smtClean="0"/>
              <a:t>а би мама и беба добили оно најбоље што заслужују и што им припада</a:t>
            </a:r>
            <a:endParaRPr lang="en-US" sz="3200" b="0" dirty="0"/>
          </a:p>
        </p:txBody>
      </p:sp>
    </p:spTree>
    <p:extLst>
      <p:ext uri="{BB962C8B-B14F-4D97-AF65-F5344CB8AC3E}">
        <p14:creationId xmlns:p14="http://schemas.microsoft.com/office/powerpoint/2010/main" val="3870003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inga.mijailovic\Documents\HALO BEBA\Publikacija Dani zavoda_2018\fotografije\Screenshot_20181029-123337_Halo beba o dojenju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268760"/>
            <a:ext cx="2514600" cy="487679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inga.mijailovic\Documents\HALO BEBA\Publikacija Dani zavoda_2018\fotografije\Screenshot_20181029-123347_Halo beba o dojenju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9210" y="1628800"/>
            <a:ext cx="2590800" cy="500988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inga.mijailovic\Documents\HALO BEBA\Publikacija Dani zavoda_2018\fotografije\Screenshot_20181029-123356_Halo beba o dojenju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0656" y="1863969"/>
            <a:ext cx="2801190" cy="497989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1331640" y="143435"/>
            <a:ext cx="6745941" cy="838200"/>
          </a:xfrm>
          <a:prstGeom prst="roundRect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Cyrl-RS" sz="4000" dirty="0" smtClean="0"/>
              <a:t>САДРЖАЈ АПЛИКАЦИЈЕ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4051582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0704">
        <p14:prism/>
      </p:transition>
    </mc:Choice>
    <mc:Fallback xmlns="">
      <p:transition spd="slow" advTm="10704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8316416" y="0"/>
            <a:ext cx="827584" cy="6858000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Cyrl-RS" sz="4000" dirty="0" smtClean="0">
                <a:solidFill>
                  <a:schemeClr val="bg1"/>
                </a:solidFill>
              </a:rPr>
              <a:t>М</a:t>
            </a:r>
          </a:p>
          <a:p>
            <a:pPr algn="ctr"/>
            <a:r>
              <a:rPr lang="sr-Cyrl-RS" sz="4000" dirty="0" smtClean="0">
                <a:solidFill>
                  <a:schemeClr val="bg1"/>
                </a:solidFill>
              </a:rPr>
              <a:t>О</a:t>
            </a:r>
          </a:p>
          <a:p>
            <a:pPr algn="ctr"/>
            <a:r>
              <a:rPr lang="sr-Cyrl-RS" sz="4000" dirty="0" smtClean="0">
                <a:solidFill>
                  <a:schemeClr val="bg1"/>
                </a:solidFill>
              </a:rPr>
              <a:t>Т</a:t>
            </a:r>
          </a:p>
          <a:p>
            <a:pPr algn="ctr"/>
            <a:r>
              <a:rPr lang="sr-Cyrl-RS" sz="4000" dirty="0" smtClean="0">
                <a:solidFill>
                  <a:schemeClr val="bg1"/>
                </a:solidFill>
              </a:rPr>
              <a:t>И</a:t>
            </a:r>
          </a:p>
          <a:p>
            <a:pPr algn="ctr"/>
            <a:r>
              <a:rPr lang="sr-Cyrl-RS" sz="4000" dirty="0" smtClean="0">
                <a:solidFill>
                  <a:schemeClr val="bg1"/>
                </a:solidFill>
              </a:rPr>
              <a:t>В</a:t>
            </a:r>
          </a:p>
          <a:p>
            <a:pPr algn="ctr"/>
            <a:r>
              <a:rPr lang="sr-Cyrl-RS" sz="4000" dirty="0" smtClean="0">
                <a:solidFill>
                  <a:schemeClr val="bg1"/>
                </a:solidFill>
              </a:rPr>
              <a:t>А</a:t>
            </a:r>
          </a:p>
          <a:p>
            <a:pPr algn="ctr"/>
            <a:r>
              <a:rPr lang="sr-Cyrl-RS" sz="4000" dirty="0" smtClean="0">
                <a:solidFill>
                  <a:schemeClr val="bg1"/>
                </a:solidFill>
              </a:rPr>
              <a:t>Ц</a:t>
            </a:r>
          </a:p>
          <a:p>
            <a:pPr algn="ctr"/>
            <a:r>
              <a:rPr lang="sr-Cyrl-RS" sz="4000" dirty="0" smtClean="0">
                <a:solidFill>
                  <a:schemeClr val="bg1"/>
                </a:solidFill>
              </a:rPr>
              <a:t>И</a:t>
            </a:r>
          </a:p>
          <a:p>
            <a:pPr algn="ctr"/>
            <a:r>
              <a:rPr lang="sr-Cyrl-RS" sz="4000" dirty="0" smtClean="0">
                <a:solidFill>
                  <a:schemeClr val="bg1"/>
                </a:solidFill>
              </a:rPr>
              <a:t>Ј</a:t>
            </a:r>
          </a:p>
          <a:p>
            <a:pPr algn="ctr"/>
            <a:r>
              <a:rPr lang="sr-Cyrl-RS" sz="4000" dirty="0">
                <a:solidFill>
                  <a:schemeClr val="bg1"/>
                </a:solidFill>
              </a:rPr>
              <a:t>А</a:t>
            </a:r>
            <a:endParaRPr lang="en-US" sz="4000" dirty="0">
              <a:solidFill>
                <a:schemeClr val="bg1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6806" y="609598"/>
            <a:ext cx="2971800" cy="5638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213" y="609599"/>
            <a:ext cx="2971800" cy="5638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7513" y="1210552"/>
            <a:ext cx="2413363" cy="4495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1181099"/>
            <a:ext cx="2361435" cy="449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662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1364">
        <p14:prism/>
      </p:transition>
    </mc:Choice>
    <mc:Fallback xmlns="">
      <p:transition spd="slow" advTm="11364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8172400" y="0"/>
            <a:ext cx="971600" cy="6858000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Cyrl-RS" sz="4000" dirty="0" smtClean="0"/>
              <a:t>П</a:t>
            </a:r>
          </a:p>
          <a:p>
            <a:pPr algn="ctr"/>
            <a:r>
              <a:rPr lang="sr-Cyrl-RS" sz="4000" dirty="0" smtClean="0"/>
              <a:t>О</a:t>
            </a:r>
          </a:p>
          <a:p>
            <a:pPr algn="ctr"/>
            <a:r>
              <a:rPr lang="sr-Cyrl-RS" sz="4000" dirty="0" smtClean="0"/>
              <a:t>Д</a:t>
            </a:r>
          </a:p>
          <a:p>
            <a:pPr algn="ctr"/>
            <a:r>
              <a:rPr lang="sr-Cyrl-RS" sz="4000" dirty="0" smtClean="0"/>
              <a:t>Р</a:t>
            </a:r>
          </a:p>
          <a:p>
            <a:pPr algn="ctr"/>
            <a:r>
              <a:rPr lang="sr-Cyrl-RS" sz="4000" dirty="0" smtClean="0"/>
              <a:t>Ш</a:t>
            </a:r>
          </a:p>
          <a:p>
            <a:pPr algn="ctr"/>
            <a:r>
              <a:rPr lang="sr-Cyrl-RS" sz="4000" dirty="0" smtClean="0"/>
              <a:t>К</a:t>
            </a:r>
          </a:p>
          <a:p>
            <a:pPr algn="ctr"/>
            <a:r>
              <a:rPr lang="sr-Cyrl-RS" sz="4000" dirty="0"/>
              <a:t>А</a:t>
            </a:r>
            <a:endParaRPr lang="en-US" sz="4000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603" y="692696"/>
            <a:ext cx="3152214" cy="60015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4573" y="635938"/>
            <a:ext cx="3276599" cy="5963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/>
        </p:nvSpPr>
        <p:spPr>
          <a:xfrm>
            <a:off x="5057211" y="5704023"/>
            <a:ext cx="270816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002060"/>
                </a:solidFill>
              </a:rPr>
              <a:t>Могуће је </a:t>
            </a:r>
            <a:r>
              <a:rPr lang="ru-RU" sz="1600" b="1" dirty="0" smtClean="0">
                <a:solidFill>
                  <a:srgbClr val="002060"/>
                </a:solidFill>
              </a:rPr>
              <a:t>директно </a:t>
            </a:r>
            <a:r>
              <a:rPr lang="ru-RU" sz="1600" b="1" dirty="0">
                <a:solidFill>
                  <a:srgbClr val="002060"/>
                </a:solidFill>
              </a:rPr>
              <a:t>позивање из апликације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3636" y="1512380"/>
            <a:ext cx="2453750" cy="436222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1531" y="1402654"/>
            <a:ext cx="2419520" cy="4301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734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0665">
        <p14:prism/>
      </p:transition>
    </mc:Choice>
    <mc:Fallback xmlns="">
      <p:transition spd="slow" advTm="10665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1104154" y="188640"/>
            <a:ext cx="6934200" cy="864096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r-Cyrl-RS" dirty="0" smtClean="0">
                <a:solidFill>
                  <a:schemeClr val="bg1"/>
                </a:solidFill>
              </a:rPr>
              <a:t>                           </a:t>
            </a:r>
            <a:r>
              <a:rPr lang="sr-Cyrl-RS" sz="4000" dirty="0" smtClean="0">
                <a:solidFill>
                  <a:schemeClr val="bg1"/>
                </a:solidFill>
              </a:rPr>
              <a:t>УЧЕЊЕ </a:t>
            </a:r>
            <a:r>
              <a:rPr lang="sr-Cyrl-RS" sz="4000" dirty="0">
                <a:solidFill>
                  <a:schemeClr val="bg1"/>
                </a:solidFill>
              </a:rPr>
              <a:t>ВЕШТИНА</a:t>
            </a:r>
            <a:endParaRPr lang="en-US" sz="4000" dirty="0">
              <a:solidFill>
                <a:schemeClr val="bg1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809" y="1268760"/>
            <a:ext cx="2965583" cy="518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271428"/>
            <a:ext cx="3034837" cy="518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500" y="1788960"/>
            <a:ext cx="2362199" cy="414119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4105" y="1788961"/>
            <a:ext cx="2390786" cy="4141198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3667739" y="6147042"/>
            <a:ext cx="1807029" cy="5099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46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1278">
        <p14:prism/>
      </p:transition>
    </mc:Choice>
    <mc:Fallback xmlns="">
      <p:transition spd="slow" advTm="11278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899592" y="147450"/>
            <a:ext cx="7298432" cy="833277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391795" y="240922"/>
            <a:ext cx="6355394" cy="646331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sr-Cyrl-RS" sz="3600" dirty="0">
                <a:solidFill>
                  <a:schemeClr val="bg1"/>
                </a:solidFill>
              </a:rPr>
              <a:t>ПРЕВАЗИЛАЖЕЊЕ ПОТЕШКОЋА</a:t>
            </a:r>
            <a:endParaRPr lang="en-US" sz="3600" dirty="0">
              <a:solidFill>
                <a:schemeClr val="bg1"/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242778"/>
            <a:ext cx="3048001" cy="5410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219266"/>
            <a:ext cx="3093397" cy="5333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Content Placeholder 11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1824986"/>
            <a:ext cx="2438400" cy="4305188"/>
          </a:xfr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2117" y="1785862"/>
            <a:ext cx="2473242" cy="4305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1278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2432">
        <p14:prism/>
      </p:transition>
    </mc:Choice>
    <mc:Fallback xmlns="">
      <p:transition spd="slow" advTm="12432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145814457"/>
              </p:ext>
            </p:extLst>
          </p:nvPr>
        </p:nvGraphicFramePr>
        <p:xfrm>
          <a:off x="0" y="0"/>
          <a:ext cx="9144000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0930" y="381000"/>
            <a:ext cx="3204725" cy="579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C:\Users\danijela.kuljanin\Desktop\nedelja dojenja\sajam dojenja 2018\Festival dojenja 2018 00106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844824"/>
            <a:ext cx="2514600" cy="223304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3650" y="4267200"/>
            <a:ext cx="2609850" cy="199172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990600"/>
            <a:ext cx="2667000" cy="464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0176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1795">
        <p14:prism/>
      </p:transition>
    </mc:Choice>
    <mc:Fallback xmlns="">
      <p:transition spd="slow" advTm="11795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89603" y="427038"/>
            <a:ext cx="6705600" cy="563562"/>
          </a:xfrm>
        </p:spPr>
        <p:txBody>
          <a:bodyPr>
            <a:noAutofit/>
          </a:bodyPr>
          <a:lstStyle/>
          <a:p>
            <a:r>
              <a:rPr lang="en-US" sz="4000" dirty="0" smtClean="0">
                <a:solidFill>
                  <a:srgbClr val="002060"/>
                </a:solidFill>
              </a:rPr>
              <a:t>MO</a:t>
            </a:r>
            <a:r>
              <a:rPr lang="sr-Cyrl-RS" sz="4000" dirty="0" smtClean="0">
                <a:solidFill>
                  <a:srgbClr val="002060"/>
                </a:solidFill>
              </a:rPr>
              <a:t>БИЛНА АПЛИКАЦИЈА</a:t>
            </a:r>
            <a:endParaRPr lang="en-US" sz="4000" dirty="0">
              <a:solidFill>
                <a:srgbClr val="00206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3568" y="990600"/>
            <a:ext cx="8155632" cy="519056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ru-RU" b="1" dirty="0" smtClean="0"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dirty="0" smtClean="0">
              <a:cs typeface="Times New Roman" panose="02020603050405020304" pitchFamily="18" charset="0"/>
            </a:endParaRPr>
          </a:p>
          <a:p>
            <a:pPr marL="0" lvl="0" indent="0" algn="just">
              <a:buClr>
                <a:srgbClr val="F79646"/>
              </a:buClr>
              <a:buNone/>
            </a:pPr>
            <a:endParaRPr lang="sr-Cyrl-CS" dirty="0">
              <a:solidFill>
                <a:prstClr val="black"/>
              </a:solidFill>
              <a:ea typeface="Times New Roman"/>
            </a:endParaRPr>
          </a:p>
          <a:p>
            <a:pPr marL="0" indent="0" algn="just">
              <a:buNone/>
            </a:pPr>
            <a:endParaRPr lang="ru-RU" dirty="0"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391400" y="5991195"/>
            <a:ext cx="14446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sr-Latn-RS" dirty="0">
                <a:solidFill>
                  <a:schemeClr val="bg1"/>
                </a:solidFill>
              </a:rPr>
              <a:t>011/7158444</a:t>
            </a:r>
            <a:endParaRPr lang="en-US" dirty="0">
              <a:solidFill>
                <a:schemeClr val="bg1"/>
              </a:solidFill>
            </a:endParaRPr>
          </a:p>
        </p:txBody>
      </p:sp>
      <p:graphicFrame>
        <p:nvGraphicFramePr>
          <p:cNvPr id="9" name="Diagram 8"/>
          <p:cNvGraphicFramePr/>
          <p:nvPr>
            <p:extLst>
              <p:ext uri="{D42A27DB-BD31-4B8C-83A1-F6EECF244321}">
                <p14:modId xmlns:p14="http://schemas.microsoft.com/office/powerpoint/2010/main" val="1542313647"/>
              </p:ext>
            </p:extLst>
          </p:nvPr>
        </p:nvGraphicFramePr>
        <p:xfrm>
          <a:off x="539552" y="1124745"/>
          <a:ext cx="8496944" cy="57191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476" y="278497"/>
            <a:ext cx="1066800" cy="407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1803" y="247676"/>
            <a:ext cx="1066800" cy="414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56543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2060">
        <p14:prism/>
      </p:transition>
    </mc:Choice>
    <mc:Fallback xmlns="">
      <p:transition spd="slow" advTm="1206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4496" r="1941" b="14562"/>
          <a:stretch/>
        </p:blipFill>
        <p:spPr>
          <a:xfrm>
            <a:off x="384661" y="1700808"/>
            <a:ext cx="8374677" cy="4464496"/>
          </a:xfrm>
          <a:prstGeom prst="rect">
            <a:avLst/>
          </a:prstGeom>
        </p:spPr>
      </p:pic>
      <p:sp>
        <p:nvSpPr>
          <p:cNvPr id="5" name="Round Same Side Corner Rectangle 4"/>
          <p:cNvSpPr/>
          <p:nvPr/>
        </p:nvSpPr>
        <p:spPr>
          <a:xfrm>
            <a:off x="570118" y="548680"/>
            <a:ext cx="8003762" cy="914400"/>
          </a:xfrm>
          <a:prstGeom prst="round2Same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r-Latn-RS" sz="3600" dirty="0" smtClean="0">
              <a:hlinkClick r:id="rId3"/>
            </a:endParaRPr>
          </a:p>
          <a:p>
            <a:pPr algn="ctr"/>
            <a:r>
              <a:rPr lang="sr-Latn-RS" sz="3600" dirty="0" smtClean="0">
                <a:hlinkClick r:id="rId3"/>
              </a:rPr>
              <a:t>www.halobeba.rs</a:t>
            </a:r>
            <a:endParaRPr lang="sr-Latn-RS" sz="3600" dirty="0" smtClean="0"/>
          </a:p>
          <a:p>
            <a:pPr algn="ctr"/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00888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orizontal Scroll 4"/>
          <p:cNvSpPr/>
          <p:nvPr/>
        </p:nvSpPr>
        <p:spPr>
          <a:xfrm>
            <a:off x="246026" y="3442387"/>
            <a:ext cx="8712968" cy="3024336"/>
          </a:xfrm>
          <a:prstGeom prst="horizontalScroll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sr-Cyrl-RS" sz="5400" b="1" dirty="0" smtClean="0">
                <a:ln/>
                <a:solidFill>
                  <a:schemeClr val="accent3"/>
                </a:solidFill>
              </a:rPr>
              <a:t>„</a:t>
            </a:r>
            <a:r>
              <a:rPr lang="sr-Cyrl-RS" sz="5400" b="1" dirty="0" smtClean="0">
                <a:ln/>
                <a:solidFill>
                  <a:schemeClr val="accent3"/>
                </a:solidFill>
                <a:latin typeface="Constantia" panose="02030602050306030303" pitchFamily="18" charset="0"/>
              </a:rPr>
              <a:t>ДОЈЕЊЕ ЗА ЗДРАВИЈУ ПЛАНЕТУ“</a:t>
            </a:r>
            <a:endParaRPr lang="en-US" sz="5400" b="1" dirty="0">
              <a:ln/>
              <a:solidFill>
                <a:schemeClr val="accent3"/>
              </a:solidFill>
              <a:latin typeface="Constantia" panose="02030602050306030303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476672"/>
            <a:ext cx="5143500" cy="298336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68728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80728"/>
            <a:ext cx="8229600" cy="5145435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-231" t="10770" r="1390" b="5445"/>
          <a:stretch/>
        </p:blipFill>
        <p:spPr>
          <a:xfrm>
            <a:off x="179512" y="274638"/>
            <a:ext cx="8784976" cy="5904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5504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10800" r="1176" b="5201"/>
          <a:stretch/>
        </p:blipFill>
        <p:spPr>
          <a:xfrm>
            <a:off x="107504" y="188640"/>
            <a:ext cx="9036496" cy="6394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8933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9401" r="388" b="5201"/>
          <a:stretch/>
        </p:blipFill>
        <p:spPr>
          <a:xfrm>
            <a:off x="89756" y="274638"/>
            <a:ext cx="8964488" cy="6335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5135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17801" r="8264" b="70999"/>
          <a:stretch/>
        </p:blipFill>
        <p:spPr>
          <a:xfrm>
            <a:off x="-12306" y="548680"/>
            <a:ext cx="9144000" cy="1080121"/>
          </a:xfrm>
          <a:prstGeom prst="rect">
            <a:avLst/>
          </a:prstGeom>
        </p:spPr>
      </p:pic>
      <p:sp>
        <p:nvSpPr>
          <p:cNvPr id="6" name="Up Ribbon 5"/>
          <p:cNvSpPr/>
          <p:nvPr/>
        </p:nvSpPr>
        <p:spPr>
          <a:xfrm>
            <a:off x="-12306" y="2255168"/>
            <a:ext cx="9144000" cy="1396716"/>
          </a:xfrm>
          <a:prstGeom prst="ribbon2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Cyrl-RS" sz="2400" b="1" dirty="0" smtClean="0">
                <a:solidFill>
                  <a:srgbClr val="002060"/>
                </a:solidFill>
              </a:rPr>
              <a:t>СВЕТСКА НЕДЕЉА ДОЈЕЊА</a:t>
            </a:r>
          </a:p>
          <a:p>
            <a:pPr algn="ctr"/>
            <a:r>
              <a:rPr lang="sr-Cyrl-RS" sz="2400" b="1" dirty="0" smtClean="0">
                <a:solidFill>
                  <a:srgbClr val="002060"/>
                </a:solidFill>
              </a:rPr>
              <a:t>01.-07.2020.</a:t>
            </a:r>
          </a:p>
          <a:p>
            <a:pPr algn="ctr"/>
            <a:r>
              <a:rPr lang="sr-Cyrl-RS" b="1" dirty="0" smtClean="0">
                <a:solidFill>
                  <a:srgbClr val="002060"/>
                </a:solidFill>
              </a:rPr>
              <a:t>Најбољи избор у загађеном свету - дојење</a:t>
            </a:r>
            <a:endParaRPr lang="en-US" b="1" dirty="0">
              <a:solidFill>
                <a:srgbClr val="002060"/>
              </a:solidFill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-12306" y="4293097"/>
            <a:ext cx="9144000" cy="1728192"/>
          </a:xfrm>
          <a:prstGeom prst="ribbon2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marL="0" indent="0" algn="ctr">
              <a:buNone/>
            </a:pPr>
            <a:r>
              <a:rPr lang="sr-Cyrl-RS" b="1" dirty="0" smtClean="0">
                <a:solidFill>
                  <a:srgbClr val="002060"/>
                </a:solidFill>
              </a:rPr>
              <a:t>ИДЕМО У СУСРЕТ ПОТРЕБАМА РОДИТЕЉА</a:t>
            </a:r>
            <a:endParaRPr lang="en-US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6108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3178696" cy="5069160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sr-Cyrl-RS" sz="2800" dirty="0">
                <a:solidFill>
                  <a:srgbClr val="002060"/>
                </a:solidFill>
              </a:rPr>
              <a:t>Поред нутритивне, здравствене, имунолошке, развојне, психолошке, социјалне, економске предности дојења, мамино млеко је и еколошка храна.</a:t>
            </a:r>
            <a:endParaRPr lang="en-US" sz="2800" dirty="0">
              <a:solidFill>
                <a:srgbClr val="00206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2132856"/>
            <a:ext cx="4436558" cy="2952328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1403648" y="548680"/>
            <a:ext cx="6624736" cy="914400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Cyrl-RS" sz="3600" b="1" dirty="0" smtClean="0">
                <a:ln>
                  <a:solidFill>
                    <a:srgbClr val="92D050"/>
                  </a:solidFill>
                </a:ln>
                <a:solidFill>
                  <a:srgbClr val="002060"/>
                </a:solidFill>
              </a:rPr>
              <a:t>ДОЈЕЊЕ-ЕКОЛОШКИ ЗНАЧАЈ</a:t>
            </a:r>
            <a:endParaRPr lang="en-US" sz="3600" b="1" dirty="0">
              <a:ln>
                <a:solidFill>
                  <a:srgbClr val="002060"/>
                </a:solidFill>
              </a:ln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1302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4" y="1786172"/>
            <a:ext cx="5410944" cy="4525963"/>
          </a:xfrm>
        </p:spPr>
        <p:txBody>
          <a:bodyPr>
            <a:normAutofit lnSpcReduction="10000"/>
          </a:bodyPr>
          <a:lstStyle/>
          <a:p>
            <a:pPr algn="just"/>
            <a:r>
              <a:rPr lang="sr-Cyrl-RS" sz="2800" dirty="0">
                <a:solidFill>
                  <a:srgbClr val="002060"/>
                </a:solidFill>
              </a:rPr>
              <a:t>Дојење штити природне ресурсе воду, ваздух, атмосферу.</a:t>
            </a:r>
          </a:p>
          <a:p>
            <a:pPr algn="just"/>
            <a:r>
              <a:rPr lang="sr-Cyrl-RS" sz="2800" dirty="0">
                <a:solidFill>
                  <a:srgbClr val="002060"/>
                </a:solidFill>
              </a:rPr>
              <a:t>Производња млечних формула троши и искоришћава природне ресурсе, а амбалажа је поред картонске често пластична или лимена</a:t>
            </a:r>
          </a:p>
          <a:p>
            <a:pPr algn="just"/>
            <a:r>
              <a:rPr lang="sr-Cyrl-RS" sz="2800" dirty="0">
                <a:solidFill>
                  <a:srgbClr val="002060"/>
                </a:solidFill>
              </a:rPr>
              <a:t>Упореба млечних формула захтева коришћење плашица, најчешће пластичних</a:t>
            </a:r>
            <a:endParaRPr lang="en-US" sz="2800" dirty="0">
              <a:solidFill>
                <a:srgbClr val="00206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78396" y="260648"/>
            <a:ext cx="7787208" cy="994122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>
            <a:normAutofit fontScale="90000"/>
          </a:bodyPr>
          <a:lstStyle/>
          <a:p>
            <a:pPr algn="ctr"/>
            <a:r>
              <a:rPr lang="sr-Cyrl-RS" sz="3600" b="1" dirty="0" smtClean="0">
                <a:ln>
                  <a:solidFill>
                    <a:srgbClr val="92D050"/>
                  </a:solidFill>
                </a:ln>
                <a:solidFill>
                  <a:srgbClr val="002060"/>
                </a:solidFill>
              </a:rPr>
              <a:t>ПРИБЛИЖИТИ ВЕЗУ ДОЈЕЊА И ЕКОЛОГИЈЕ</a:t>
            </a:r>
            <a:endParaRPr lang="en-US" sz="3600" b="1" dirty="0">
              <a:ln>
                <a:solidFill>
                  <a:srgbClr val="002060"/>
                </a:solidFill>
              </a:ln>
              <a:solidFill>
                <a:srgbClr val="00206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1783541"/>
            <a:ext cx="2622029" cy="420709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337391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2260848"/>
          </a:xfrm>
        </p:spPr>
        <p:txBody>
          <a:bodyPr/>
          <a:lstStyle/>
          <a:p>
            <a:pPr algn="just"/>
            <a:r>
              <a:rPr lang="sr-Cyrl-RS" sz="2800" dirty="0">
                <a:solidFill>
                  <a:srgbClr val="002060"/>
                </a:solidFill>
              </a:rPr>
              <a:t>Дојење изискује активну подршку свих чланова породице, околине, друштва у целини</a:t>
            </a:r>
          </a:p>
          <a:p>
            <a:pPr algn="just"/>
            <a:r>
              <a:rPr lang="sr-Cyrl-RS" sz="2800" dirty="0">
                <a:solidFill>
                  <a:srgbClr val="002060"/>
                </a:solidFill>
              </a:rPr>
              <a:t>Циљ је подићи свест да је мајчино млеко стандард у храњењу новорођенчади и одојчади</a:t>
            </a:r>
          </a:p>
          <a:p>
            <a:pPr algn="just"/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Cyrl-RS" sz="3600" b="1" dirty="0" smtClean="0">
                <a:ln>
                  <a:solidFill>
                    <a:srgbClr val="92D050"/>
                  </a:solidFill>
                </a:ln>
                <a:solidFill>
                  <a:srgbClr val="002060"/>
                </a:solidFill>
              </a:rPr>
              <a:t>ПОДРШКА ДРУШТВА </a:t>
            </a:r>
            <a:endParaRPr lang="en-US" sz="3600" b="1" dirty="0">
              <a:ln>
                <a:solidFill>
                  <a:srgbClr val="002060"/>
                </a:solidFill>
              </a:ln>
              <a:solidFill>
                <a:srgbClr val="00206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3860087"/>
            <a:ext cx="1743075" cy="2619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119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3568" y="1772816"/>
            <a:ext cx="4038600" cy="4929411"/>
          </a:xfrm>
        </p:spPr>
        <p:txBody>
          <a:bodyPr/>
          <a:lstStyle/>
          <a:p>
            <a:r>
              <a:rPr lang="sr-Cyrl-RS" dirty="0" smtClean="0">
                <a:solidFill>
                  <a:srgbClr val="002060"/>
                </a:solidFill>
              </a:rPr>
              <a:t>Већ 18 година</a:t>
            </a:r>
            <a:endParaRPr lang="sr-Cyrl-RS" dirty="0">
              <a:solidFill>
                <a:srgbClr val="002060"/>
              </a:solidFill>
            </a:endParaRPr>
          </a:p>
          <a:p>
            <a:r>
              <a:rPr lang="sr-Latn-RS" dirty="0" smtClean="0">
                <a:solidFill>
                  <a:srgbClr val="002060"/>
                </a:solidFill>
              </a:rPr>
              <a:t>40</a:t>
            </a:r>
            <a:r>
              <a:rPr lang="sr-Cyrl-RS" dirty="0" smtClean="0">
                <a:solidFill>
                  <a:srgbClr val="002060"/>
                </a:solidFill>
              </a:rPr>
              <a:t>	едукованих патронажних и педијатриских сестара</a:t>
            </a:r>
          </a:p>
          <a:p>
            <a:r>
              <a:rPr lang="sr-Cyrl-RS" dirty="0" smtClean="0">
                <a:solidFill>
                  <a:srgbClr val="002060"/>
                </a:solidFill>
              </a:rPr>
              <a:t>Тим експерата</a:t>
            </a:r>
          </a:p>
          <a:p>
            <a:r>
              <a:rPr lang="sr-Cyrl-RS" dirty="0" smtClean="0">
                <a:solidFill>
                  <a:srgbClr val="002060"/>
                </a:solidFill>
              </a:rPr>
              <a:t>Стручни консултанти</a:t>
            </a:r>
          </a:p>
          <a:p>
            <a:r>
              <a:rPr lang="sr-Cyrl-RS" dirty="0" smtClean="0">
                <a:solidFill>
                  <a:srgbClr val="002060"/>
                </a:solidFill>
              </a:rPr>
              <a:t>Градски завод за јавно здравље Београд</a:t>
            </a:r>
          </a:p>
          <a:p>
            <a:pPr marL="0" indent="0">
              <a:buNone/>
            </a:pPr>
            <a:endParaRPr lang="sr-Cyrl-RS" dirty="0" smtClean="0"/>
          </a:p>
          <a:p>
            <a:pPr marL="0" indent="0">
              <a:buNone/>
            </a:pPr>
            <a:endParaRPr lang="sr-Cyrl-RS" dirty="0" smtClean="0"/>
          </a:p>
          <a:p>
            <a:endParaRPr lang="sr-Cyrl-RS" dirty="0" smtClean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013918319"/>
              </p:ext>
            </p:extLst>
          </p:nvPr>
        </p:nvGraphicFramePr>
        <p:xfrm>
          <a:off x="4932040" y="1124744"/>
          <a:ext cx="3960440" cy="50014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Title 3"/>
          <p:cNvSpPr txBox="1">
            <a:spLocks/>
          </p:cNvSpPr>
          <p:nvPr/>
        </p:nvSpPr>
        <p:spPr>
          <a:xfrm>
            <a:off x="539552" y="260648"/>
            <a:ext cx="8229600" cy="1143000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r-Cyrl-RS" sz="3600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</a:rPr>
              <a:t>О НАМА...</a:t>
            </a:r>
            <a:endParaRPr lang="en-US" sz="3600" dirty="0">
              <a:ln>
                <a:solidFill>
                  <a:srgbClr val="002060"/>
                </a:solidFill>
              </a:ln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2896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93834513"/>
              </p:ext>
            </p:extLst>
          </p:nvPr>
        </p:nvGraphicFramePr>
        <p:xfrm>
          <a:off x="395536" y="620688"/>
          <a:ext cx="8496944" cy="58326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Rectangle 3"/>
          <p:cNvSpPr/>
          <p:nvPr/>
        </p:nvSpPr>
        <p:spPr>
          <a:xfrm>
            <a:off x="4211960" y="3933056"/>
            <a:ext cx="1431925" cy="33993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1600" dirty="0" smtClean="0">
                <a:solidFill>
                  <a:schemeClr val="bg1"/>
                </a:solidFill>
              </a:rPr>
              <a:t>011/7158444</a:t>
            </a:r>
            <a:endParaRPr 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5475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r-Cyrl-RS" dirty="0" smtClean="0"/>
              <a:t/>
            </a:r>
            <a:br>
              <a:rPr lang="sr-Cyrl-RS" dirty="0" smtClean="0"/>
            </a:br>
            <a:r>
              <a:rPr lang="en-US" dirty="0" smtClean="0">
                <a:solidFill>
                  <a:srgbClr val="002060"/>
                </a:solidFill>
              </a:rPr>
              <a:t>A</a:t>
            </a:r>
            <a:r>
              <a:rPr lang="sr-Cyrl-RS" dirty="0" smtClean="0">
                <a:solidFill>
                  <a:srgbClr val="002060"/>
                </a:solidFill>
              </a:rPr>
              <a:t>КТИВНОСТИ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algn="just"/>
            <a:r>
              <a:rPr lang="sr-Cyrl-RS" dirty="0" smtClean="0">
                <a:solidFill>
                  <a:srgbClr val="002060"/>
                </a:solidFill>
              </a:rPr>
              <a:t>Пријем позива из породице</a:t>
            </a:r>
          </a:p>
          <a:p>
            <a:pPr algn="just"/>
            <a:r>
              <a:rPr lang="sr-Cyrl-RS" dirty="0" smtClean="0">
                <a:solidFill>
                  <a:srgbClr val="002060"/>
                </a:solidFill>
              </a:rPr>
              <a:t>Поновно позивање породице по потреби, праћење и контрола</a:t>
            </a:r>
          </a:p>
          <a:p>
            <a:pPr algn="just"/>
            <a:r>
              <a:rPr lang="ru-RU" dirty="0">
                <a:solidFill>
                  <a:srgbClr val="002060"/>
                </a:solidFill>
              </a:rPr>
              <a:t>Пријем информација о отпусту мајки са бебама из породилишта/од родитеља</a:t>
            </a:r>
          </a:p>
          <a:p>
            <a:pPr algn="just"/>
            <a:r>
              <a:rPr lang="ru-RU" dirty="0">
                <a:solidFill>
                  <a:srgbClr val="002060"/>
                </a:solidFill>
              </a:rPr>
              <a:t>Позивање мајки које су отпуштене из породилишта</a:t>
            </a:r>
          </a:p>
          <a:p>
            <a:pPr algn="just"/>
            <a:r>
              <a:rPr lang="ru-RU" dirty="0">
                <a:solidFill>
                  <a:srgbClr val="002060"/>
                </a:solidFill>
              </a:rPr>
              <a:t>Пренос информација патронажним службама из Домова здравља путем електронске поште</a:t>
            </a:r>
          </a:p>
          <a:p>
            <a:endParaRPr lang="sr-Cyrl-RS" dirty="0" smtClean="0">
              <a:solidFill>
                <a:srgbClr val="002060"/>
              </a:solidFill>
            </a:endParaRPr>
          </a:p>
          <a:p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534741" y="783496"/>
            <a:ext cx="1431925" cy="33993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800" dirty="0" smtClean="0">
                <a:solidFill>
                  <a:schemeClr val="bg1"/>
                </a:solidFill>
              </a:rPr>
              <a:t>011/7158444</a:t>
            </a:r>
            <a:endParaRPr lang="en-US" sz="800" dirty="0">
              <a:solidFill>
                <a:schemeClr val="bg1"/>
              </a:solidFill>
            </a:endParaRPr>
          </a:p>
        </p:txBody>
      </p:sp>
      <p:sp>
        <p:nvSpPr>
          <p:cNvPr id="8" name="Title 3"/>
          <p:cNvSpPr txBox="1">
            <a:spLocks/>
          </p:cNvSpPr>
          <p:nvPr/>
        </p:nvSpPr>
        <p:spPr>
          <a:xfrm>
            <a:off x="609600" y="427038"/>
            <a:ext cx="8229600" cy="1143000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r-Cyrl-RS" sz="3600" b="1" dirty="0" smtClean="0">
                <a:ln>
                  <a:solidFill>
                    <a:srgbClr val="92D050"/>
                  </a:solidFill>
                </a:ln>
                <a:solidFill>
                  <a:srgbClr val="002060"/>
                </a:solidFill>
              </a:rPr>
              <a:t>АКТИВНОСТИ</a:t>
            </a:r>
            <a:endParaRPr lang="en-US" sz="3600" b="1" dirty="0">
              <a:ln>
                <a:solidFill>
                  <a:srgbClr val="002060"/>
                </a:solidFill>
              </a:ln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461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2283732897"/>
              </p:ext>
            </p:extLst>
          </p:nvPr>
        </p:nvGraphicFramePr>
        <p:xfrm>
          <a:off x="0" y="0"/>
          <a:ext cx="9144000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Picture 4" descr="wte-infant-potty-training-article-baby-on-tummy-200x200.jpg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627784" y="2276872"/>
            <a:ext cx="1979712" cy="208823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34741" y="783496"/>
            <a:ext cx="1431925" cy="33993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800" dirty="0" smtClean="0">
                <a:solidFill>
                  <a:schemeClr val="bg1"/>
                </a:solidFill>
              </a:rPr>
              <a:t>011/7158444</a:t>
            </a:r>
            <a:endParaRPr lang="en-US" sz="800" dirty="0">
              <a:solidFill>
                <a:schemeClr val="bg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9" y="86845"/>
            <a:ext cx="1944687" cy="223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18878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1031</TotalTime>
  <Words>337</Words>
  <Application>Microsoft Office PowerPoint</Application>
  <PresentationFormat>On-screen Show (4:3)</PresentationFormat>
  <Paragraphs>104</Paragraphs>
  <Slides>23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8" baseType="lpstr">
      <vt:lpstr>Arial</vt:lpstr>
      <vt:lpstr>Calibri</vt:lpstr>
      <vt:lpstr>Constantia</vt:lpstr>
      <vt:lpstr>Times New Roman</vt:lpstr>
      <vt:lpstr>Office Theme</vt:lpstr>
      <vt:lpstr>ХАЛОБЕБА </vt:lpstr>
      <vt:lpstr>PowerPoint Presentation</vt:lpstr>
      <vt:lpstr>PowerPoint Presentation</vt:lpstr>
      <vt:lpstr>ПРИБЛИЖИТИ ВЕЗУ ДОЈЕЊА И ЕКОЛОГИЈЕ</vt:lpstr>
      <vt:lpstr>ПОДРШКА ДРУШТВА </vt:lpstr>
      <vt:lpstr>PowerPoint Presentation</vt:lpstr>
      <vt:lpstr>PowerPoint Presentation</vt:lpstr>
      <vt:lpstr> AКТИВНОСТИ </vt:lpstr>
      <vt:lpstr>PowerPoint Presentation</vt:lpstr>
      <vt:lpstr>МОБИЛНА АПЛИКАЦИЈА-ХАЛОБЕБА О ДОЈЕЊУ-</vt:lpstr>
      <vt:lpstr>ХАЛО БЕБА О ДОЈЕЊУ  -МОБИЛНА АПЛИКАЦИЈА-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MOБИЛНА АПЛИКАЦИЈА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jelena.vasojevic</dc:creator>
  <cp:lastModifiedBy>Jelena Vasojevic</cp:lastModifiedBy>
  <cp:revision>169</cp:revision>
  <cp:lastPrinted>2020-07-28T11:19:23Z</cp:lastPrinted>
  <dcterms:created xsi:type="dcterms:W3CDTF">2018-09-19T08:43:58Z</dcterms:created>
  <dcterms:modified xsi:type="dcterms:W3CDTF">2020-07-31T08:20:01Z</dcterms:modified>
</cp:coreProperties>
</file>