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1" r:id="rId3"/>
    <p:sldId id="287" r:id="rId4"/>
    <p:sldId id="288" r:id="rId5"/>
    <p:sldId id="289" r:id="rId6"/>
    <p:sldId id="257" r:id="rId7"/>
    <p:sldId id="290" r:id="rId8"/>
    <p:sldId id="291" r:id="rId9"/>
    <p:sldId id="262" r:id="rId10"/>
    <p:sldId id="273" r:id="rId11"/>
    <p:sldId id="280" r:id="rId12"/>
    <p:sldId id="274" r:id="rId13"/>
    <p:sldId id="275" r:id="rId14"/>
    <p:sldId id="276" r:id="rId15"/>
    <p:sldId id="277" r:id="rId16"/>
    <p:sldId id="278" r:id="rId17"/>
    <p:sldId id="279" r:id="rId18"/>
    <p:sldId id="282" r:id="rId19"/>
    <p:sldId id="283" r:id="rId20"/>
    <p:sldId id="284" r:id="rId21"/>
    <p:sldId id="285" r:id="rId22"/>
    <p:sldId id="286" r:id="rId2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9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E9AE61-8890-4FEF-B8DD-9F6813630ADF}" type="doc">
      <dgm:prSet loTypeId="urn:microsoft.com/office/officeart/2009/layout/CircleArrowProcess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62D5D63-31C0-49E5-A465-83E26901680F}">
      <dgm:prSet phldrT="[Text]"/>
      <dgm:spPr/>
      <dgm:t>
        <a:bodyPr/>
        <a:lstStyle/>
        <a:p>
          <a:r>
            <a:rPr lang="sr-Cyrl-RS" dirty="0" smtClean="0"/>
            <a:t>24 САТА</a:t>
          </a:r>
          <a:endParaRPr lang="en-US" dirty="0"/>
        </a:p>
      </dgm:t>
    </dgm:pt>
    <dgm:pt modelId="{8FA81A1C-C0D2-46E4-A69E-9FB8668DCB12}" type="parTrans" cxnId="{751C6595-EBC0-4BA0-8747-5A842344E4CF}">
      <dgm:prSet/>
      <dgm:spPr/>
      <dgm:t>
        <a:bodyPr/>
        <a:lstStyle/>
        <a:p>
          <a:endParaRPr lang="en-US"/>
        </a:p>
      </dgm:t>
    </dgm:pt>
    <dgm:pt modelId="{0B165DC4-F85A-46AD-AB23-CB57F172DE0A}" type="sibTrans" cxnId="{751C6595-EBC0-4BA0-8747-5A842344E4CF}">
      <dgm:prSet/>
      <dgm:spPr/>
      <dgm:t>
        <a:bodyPr/>
        <a:lstStyle/>
        <a:p>
          <a:endParaRPr lang="en-US"/>
        </a:p>
      </dgm:t>
    </dgm:pt>
    <dgm:pt modelId="{DA26C203-730E-4EE2-A9CA-FE281CD3766B}">
      <dgm:prSet phldrT="[Text]"/>
      <dgm:spPr/>
      <dgm:t>
        <a:bodyPr/>
        <a:lstStyle/>
        <a:p>
          <a:r>
            <a:rPr lang="sr-Cyrl-RS" smtClean="0"/>
            <a:t>7 ДАНА</a:t>
          </a:r>
          <a:endParaRPr lang="en-US" dirty="0"/>
        </a:p>
      </dgm:t>
    </dgm:pt>
    <dgm:pt modelId="{10F1D005-9C35-41ED-BB3C-00482E62ECA8}" type="parTrans" cxnId="{0B0D5BA2-7F48-4441-AB2D-DC2608A964DB}">
      <dgm:prSet/>
      <dgm:spPr/>
      <dgm:t>
        <a:bodyPr/>
        <a:lstStyle/>
        <a:p>
          <a:endParaRPr lang="en-US"/>
        </a:p>
      </dgm:t>
    </dgm:pt>
    <dgm:pt modelId="{3F73E1ED-5990-4E35-BCB7-A59245C30BCA}" type="sibTrans" cxnId="{0B0D5BA2-7F48-4441-AB2D-DC2608A964DB}">
      <dgm:prSet/>
      <dgm:spPr/>
      <dgm:t>
        <a:bodyPr/>
        <a:lstStyle/>
        <a:p>
          <a:endParaRPr lang="en-US"/>
        </a:p>
      </dgm:t>
    </dgm:pt>
    <dgm:pt modelId="{E49058EC-1A81-4073-AC0C-759B06FC81AC}">
      <dgm:prSet phldrT="[Text]"/>
      <dgm:spPr/>
      <dgm:t>
        <a:bodyPr/>
        <a:lstStyle/>
        <a:p>
          <a:r>
            <a:rPr lang="sr-Cyrl-RS" smtClean="0"/>
            <a:t>ЦЕЛЕ ГОДИНЕ</a:t>
          </a:r>
          <a:endParaRPr lang="en-US" dirty="0"/>
        </a:p>
      </dgm:t>
    </dgm:pt>
    <dgm:pt modelId="{4F44AAB0-0476-4C0A-B32D-DF4518341A92}" type="parTrans" cxnId="{9AB53E5B-49C1-48AF-AC2E-E0C31792A218}">
      <dgm:prSet/>
      <dgm:spPr/>
      <dgm:t>
        <a:bodyPr/>
        <a:lstStyle/>
        <a:p>
          <a:endParaRPr lang="en-US"/>
        </a:p>
      </dgm:t>
    </dgm:pt>
    <dgm:pt modelId="{C612A9D9-E4C2-419A-BFCC-5E5036ACD71A}" type="sibTrans" cxnId="{9AB53E5B-49C1-48AF-AC2E-E0C31792A218}">
      <dgm:prSet/>
      <dgm:spPr/>
      <dgm:t>
        <a:bodyPr/>
        <a:lstStyle/>
        <a:p>
          <a:endParaRPr lang="en-US"/>
        </a:p>
      </dgm:t>
    </dgm:pt>
    <dgm:pt modelId="{0D423D4B-E163-4CAD-8E98-338E0ECCE68B}" type="pres">
      <dgm:prSet presAssocID="{48E9AE61-8890-4FEF-B8DD-9F6813630AD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2A2902F-F1BA-4BAF-BE3B-A32788E1EF51}" type="pres">
      <dgm:prSet presAssocID="{262D5D63-31C0-49E5-A465-83E26901680F}" presName="Accent1" presStyleCnt="0"/>
      <dgm:spPr/>
      <dgm:t>
        <a:bodyPr/>
        <a:lstStyle/>
        <a:p>
          <a:endParaRPr lang="en-US"/>
        </a:p>
      </dgm:t>
    </dgm:pt>
    <dgm:pt modelId="{DD148119-7F58-4CE5-A864-9C366A5F8AF9}" type="pres">
      <dgm:prSet presAssocID="{262D5D63-31C0-49E5-A465-83E26901680F}" presName="Accent" presStyleLbl="node1" presStyleIdx="0" presStyleCnt="3" custScaleY="99824"/>
      <dgm:spPr/>
      <dgm:t>
        <a:bodyPr/>
        <a:lstStyle/>
        <a:p>
          <a:endParaRPr lang="en-US"/>
        </a:p>
      </dgm:t>
    </dgm:pt>
    <dgm:pt modelId="{56731123-DA3D-44CA-9F5E-F4F21E13301D}" type="pres">
      <dgm:prSet presAssocID="{262D5D63-31C0-49E5-A465-83E26901680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51BF9-5200-4F08-9C8F-A9CE08C709D9}" type="pres">
      <dgm:prSet presAssocID="{DA26C203-730E-4EE2-A9CA-FE281CD3766B}" presName="Accent2" presStyleCnt="0"/>
      <dgm:spPr/>
      <dgm:t>
        <a:bodyPr/>
        <a:lstStyle/>
        <a:p>
          <a:endParaRPr lang="en-US"/>
        </a:p>
      </dgm:t>
    </dgm:pt>
    <dgm:pt modelId="{352935E4-718D-4D45-B819-75C79A50269A}" type="pres">
      <dgm:prSet presAssocID="{DA26C203-730E-4EE2-A9CA-FE281CD3766B}" presName="Accent" presStyleLbl="node1" presStyleIdx="1" presStyleCnt="3"/>
      <dgm:spPr/>
      <dgm:t>
        <a:bodyPr/>
        <a:lstStyle/>
        <a:p>
          <a:endParaRPr lang="en-US"/>
        </a:p>
      </dgm:t>
    </dgm:pt>
    <dgm:pt modelId="{34B9535C-8E74-4BA0-9D81-81066B249C2F}" type="pres">
      <dgm:prSet presAssocID="{DA26C203-730E-4EE2-A9CA-FE281CD3766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F3CAE-E6FE-400C-B5BA-6502B5C092B9}" type="pres">
      <dgm:prSet presAssocID="{E49058EC-1A81-4073-AC0C-759B06FC81AC}" presName="Accent3" presStyleCnt="0"/>
      <dgm:spPr/>
      <dgm:t>
        <a:bodyPr/>
        <a:lstStyle/>
        <a:p>
          <a:endParaRPr lang="en-US"/>
        </a:p>
      </dgm:t>
    </dgm:pt>
    <dgm:pt modelId="{CCB20A28-6575-413F-AD0C-894CB6C95C21}" type="pres">
      <dgm:prSet presAssocID="{E49058EC-1A81-4073-AC0C-759B06FC81AC}" presName="Accent" presStyleLbl="node1" presStyleIdx="2" presStyleCnt="3" custLinFactNeighborX="-213" custLinFactNeighborY="316"/>
      <dgm:spPr/>
      <dgm:t>
        <a:bodyPr/>
        <a:lstStyle/>
        <a:p>
          <a:endParaRPr lang="en-US"/>
        </a:p>
      </dgm:t>
    </dgm:pt>
    <dgm:pt modelId="{E3C3DB49-D523-4640-A751-01A80E1EEB97}" type="pres">
      <dgm:prSet presAssocID="{E49058EC-1A81-4073-AC0C-759B06FC81A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DCB22-7757-463D-9022-9AD8BB273345}" type="presOf" srcId="{DA26C203-730E-4EE2-A9CA-FE281CD3766B}" destId="{34B9535C-8E74-4BA0-9D81-81066B249C2F}" srcOrd="0" destOrd="0" presId="urn:microsoft.com/office/officeart/2009/layout/CircleArrowProcess"/>
    <dgm:cxn modelId="{DDCE7F84-9042-419A-A6FD-96141C24229C}" type="presOf" srcId="{E49058EC-1A81-4073-AC0C-759B06FC81AC}" destId="{E3C3DB49-D523-4640-A751-01A80E1EEB97}" srcOrd="0" destOrd="0" presId="urn:microsoft.com/office/officeart/2009/layout/CircleArrowProcess"/>
    <dgm:cxn modelId="{B0415324-CEBE-41A5-ADA0-C0D9CD1133C8}" type="presOf" srcId="{48E9AE61-8890-4FEF-B8DD-9F6813630ADF}" destId="{0D423D4B-E163-4CAD-8E98-338E0ECCE68B}" srcOrd="0" destOrd="0" presId="urn:microsoft.com/office/officeart/2009/layout/CircleArrowProcess"/>
    <dgm:cxn modelId="{9AB53E5B-49C1-48AF-AC2E-E0C31792A218}" srcId="{48E9AE61-8890-4FEF-B8DD-9F6813630ADF}" destId="{E49058EC-1A81-4073-AC0C-759B06FC81AC}" srcOrd="2" destOrd="0" parTransId="{4F44AAB0-0476-4C0A-B32D-DF4518341A92}" sibTransId="{C612A9D9-E4C2-419A-BFCC-5E5036ACD71A}"/>
    <dgm:cxn modelId="{F0BB804D-661B-428F-BECA-45068EFFC8FD}" type="presOf" srcId="{262D5D63-31C0-49E5-A465-83E26901680F}" destId="{56731123-DA3D-44CA-9F5E-F4F21E13301D}" srcOrd="0" destOrd="0" presId="urn:microsoft.com/office/officeart/2009/layout/CircleArrowProcess"/>
    <dgm:cxn modelId="{751C6595-EBC0-4BA0-8747-5A842344E4CF}" srcId="{48E9AE61-8890-4FEF-B8DD-9F6813630ADF}" destId="{262D5D63-31C0-49E5-A465-83E26901680F}" srcOrd="0" destOrd="0" parTransId="{8FA81A1C-C0D2-46E4-A69E-9FB8668DCB12}" sibTransId="{0B165DC4-F85A-46AD-AB23-CB57F172DE0A}"/>
    <dgm:cxn modelId="{0B0D5BA2-7F48-4441-AB2D-DC2608A964DB}" srcId="{48E9AE61-8890-4FEF-B8DD-9F6813630ADF}" destId="{DA26C203-730E-4EE2-A9CA-FE281CD3766B}" srcOrd="1" destOrd="0" parTransId="{10F1D005-9C35-41ED-BB3C-00482E62ECA8}" sibTransId="{3F73E1ED-5990-4E35-BCB7-A59245C30BCA}"/>
    <dgm:cxn modelId="{BADC74E6-EF6F-48FD-9FAC-C931A1EB2728}" type="presParOf" srcId="{0D423D4B-E163-4CAD-8E98-338E0ECCE68B}" destId="{F2A2902F-F1BA-4BAF-BE3B-A32788E1EF51}" srcOrd="0" destOrd="0" presId="urn:microsoft.com/office/officeart/2009/layout/CircleArrowProcess"/>
    <dgm:cxn modelId="{7065AC20-D85C-4E6C-B44A-67FEBAFDAF65}" type="presParOf" srcId="{F2A2902F-F1BA-4BAF-BE3B-A32788E1EF51}" destId="{DD148119-7F58-4CE5-A864-9C366A5F8AF9}" srcOrd="0" destOrd="0" presId="urn:microsoft.com/office/officeart/2009/layout/CircleArrowProcess"/>
    <dgm:cxn modelId="{4E34436E-AB3A-4802-95B6-BBC89A7C69E9}" type="presParOf" srcId="{0D423D4B-E163-4CAD-8E98-338E0ECCE68B}" destId="{56731123-DA3D-44CA-9F5E-F4F21E13301D}" srcOrd="1" destOrd="0" presId="urn:microsoft.com/office/officeart/2009/layout/CircleArrowProcess"/>
    <dgm:cxn modelId="{A6EF8A81-165B-477A-AF83-9F1581F6F985}" type="presParOf" srcId="{0D423D4B-E163-4CAD-8E98-338E0ECCE68B}" destId="{9A251BF9-5200-4F08-9C8F-A9CE08C709D9}" srcOrd="2" destOrd="0" presId="urn:microsoft.com/office/officeart/2009/layout/CircleArrowProcess"/>
    <dgm:cxn modelId="{869A7BBB-1616-48C5-973C-422B57056251}" type="presParOf" srcId="{9A251BF9-5200-4F08-9C8F-A9CE08C709D9}" destId="{352935E4-718D-4D45-B819-75C79A50269A}" srcOrd="0" destOrd="0" presId="urn:microsoft.com/office/officeart/2009/layout/CircleArrowProcess"/>
    <dgm:cxn modelId="{EFA0CFD8-792D-4183-A435-BBE50096AC5A}" type="presParOf" srcId="{0D423D4B-E163-4CAD-8E98-338E0ECCE68B}" destId="{34B9535C-8E74-4BA0-9D81-81066B249C2F}" srcOrd="3" destOrd="0" presId="urn:microsoft.com/office/officeart/2009/layout/CircleArrowProcess"/>
    <dgm:cxn modelId="{0D5BAB2B-EFEB-46A4-AE30-04CF6AE73E10}" type="presParOf" srcId="{0D423D4B-E163-4CAD-8E98-338E0ECCE68B}" destId="{154F3CAE-E6FE-400C-B5BA-6502B5C092B9}" srcOrd="4" destOrd="0" presId="urn:microsoft.com/office/officeart/2009/layout/CircleArrowProcess"/>
    <dgm:cxn modelId="{26730FA2-8149-4682-A184-7D35A4F068CA}" type="presParOf" srcId="{154F3CAE-E6FE-400C-B5BA-6502B5C092B9}" destId="{CCB20A28-6575-413F-AD0C-894CB6C95C21}" srcOrd="0" destOrd="0" presId="urn:microsoft.com/office/officeart/2009/layout/CircleArrowProcess"/>
    <dgm:cxn modelId="{49A93440-A283-4343-AC6F-2B36CAB5E922}" type="presParOf" srcId="{0D423D4B-E163-4CAD-8E98-338E0ECCE68B}" destId="{E3C3DB49-D523-4640-A751-01A80E1EEB9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C5F5FD-F0E3-4E1E-AB3C-C05697F2B965}" type="doc">
      <dgm:prSet loTypeId="urn:microsoft.com/office/officeart/2011/layout/HexagonRadial" loCatId="cycle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8612B50-506B-4D92-98AB-3CB22F263685}">
      <dgm:prSet phldrT="[Text]"/>
      <dgm:spPr/>
      <dgm:t>
        <a:bodyPr/>
        <a:lstStyle/>
        <a:p>
          <a:r>
            <a:rPr lang="sr-Cyrl-RS" dirty="0" smtClean="0"/>
            <a:t>РАСТУ И РАЗВОЈУ</a:t>
          </a:r>
          <a:endParaRPr lang="en-US" dirty="0"/>
        </a:p>
      </dgm:t>
    </dgm:pt>
    <dgm:pt modelId="{EE72C349-3E30-459D-80C6-26CFC411FBB4}" type="parTrans" cxnId="{311237F5-3F45-4CB7-9D55-DA0FF72E7F34}">
      <dgm:prSet/>
      <dgm:spPr/>
      <dgm:t>
        <a:bodyPr/>
        <a:lstStyle/>
        <a:p>
          <a:endParaRPr lang="en-US"/>
        </a:p>
      </dgm:t>
    </dgm:pt>
    <dgm:pt modelId="{280754B5-76BA-4F44-9013-15E795BB4304}" type="sibTrans" cxnId="{311237F5-3F45-4CB7-9D55-DA0FF72E7F34}">
      <dgm:prSet/>
      <dgm:spPr/>
      <dgm:t>
        <a:bodyPr/>
        <a:lstStyle/>
        <a:p>
          <a:endParaRPr lang="en-US"/>
        </a:p>
      </dgm:t>
    </dgm:pt>
    <dgm:pt modelId="{D80520AB-EC98-488F-BAF8-FA6A710D0845}">
      <dgm:prSet phldrT="[Text]"/>
      <dgm:spPr/>
      <dgm:t>
        <a:bodyPr/>
        <a:lstStyle/>
        <a:p>
          <a:r>
            <a:rPr lang="sr-Cyrl-RS" dirty="0" smtClean="0"/>
            <a:t>ДОЈЕЊУ</a:t>
          </a:r>
          <a:endParaRPr lang="en-US" dirty="0"/>
        </a:p>
      </dgm:t>
    </dgm:pt>
    <dgm:pt modelId="{BCA191E7-B6CC-4653-B686-D3DDD96230CC}" type="parTrans" cxnId="{3BBCB7E2-EB1D-4F07-A28C-8BA39398AD66}">
      <dgm:prSet/>
      <dgm:spPr/>
      <dgm:t>
        <a:bodyPr/>
        <a:lstStyle/>
        <a:p>
          <a:endParaRPr lang="en-US"/>
        </a:p>
      </dgm:t>
    </dgm:pt>
    <dgm:pt modelId="{B19A80C0-6C1B-4FD4-AC9F-910A6D4790A1}" type="sibTrans" cxnId="{3BBCB7E2-EB1D-4F07-A28C-8BA39398AD66}">
      <dgm:prSet/>
      <dgm:spPr/>
      <dgm:t>
        <a:bodyPr/>
        <a:lstStyle/>
        <a:p>
          <a:endParaRPr lang="en-US"/>
        </a:p>
      </dgm:t>
    </dgm:pt>
    <dgm:pt modelId="{DC8C6E9C-C65F-43F4-9385-ED7116CF5425}">
      <dgm:prSet phldrT="[Text]"/>
      <dgm:spPr/>
      <dgm:t>
        <a:bodyPr/>
        <a:lstStyle/>
        <a:p>
          <a:r>
            <a:rPr lang="sr-Cyrl-RS" dirty="0" smtClean="0"/>
            <a:t>ПУПКУ</a:t>
          </a:r>
          <a:endParaRPr lang="en-US" dirty="0"/>
        </a:p>
      </dgm:t>
    </dgm:pt>
    <dgm:pt modelId="{360492E4-CD18-425A-BEC5-B6AD07CF10E7}" type="parTrans" cxnId="{9136A60F-A97C-4914-A61B-5768AE98ED92}">
      <dgm:prSet/>
      <dgm:spPr/>
      <dgm:t>
        <a:bodyPr/>
        <a:lstStyle/>
        <a:p>
          <a:endParaRPr lang="en-US"/>
        </a:p>
      </dgm:t>
    </dgm:pt>
    <dgm:pt modelId="{85A87343-8624-4AAB-B0E4-1230C666677A}" type="sibTrans" cxnId="{9136A60F-A97C-4914-A61B-5768AE98ED92}">
      <dgm:prSet/>
      <dgm:spPr/>
      <dgm:t>
        <a:bodyPr/>
        <a:lstStyle/>
        <a:p>
          <a:endParaRPr lang="en-US"/>
        </a:p>
      </dgm:t>
    </dgm:pt>
    <dgm:pt modelId="{9DA65F5C-9F2A-4301-85C8-F99307830A96}">
      <dgm:prSet phldrT="[Text]"/>
      <dgm:spPr/>
      <dgm:t>
        <a:bodyPr/>
        <a:lstStyle/>
        <a:p>
          <a:r>
            <a:rPr lang="sr-Cyrl-RS" dirty="0" smtClean="0"/>
            <a:t>ИСХРАНИ МАЛОГ ДЕТЕТА</a:t>
          </a:r>
          <a:endParaRPr lang="en-US" dirty="0"/>
        </a:p>
      </dgm:t>
    </dgm:pt>
    <dgm:pt modelId="{0D89EAE8-8AE1-4FD4-9036-3489E7B32F69}" type="parTrans" cxnId="{A860E2DA-16A7-4738-A9AD-5ED473121EB7}">
      <dgm:prSet/>
      <dgm:spPr/>
      <dgm:t>
        <a:bodyPr/>
        <a:lstStyle/>
        <a:p>
          <a:endParaRPr lang="en-US"/>
        </a:p>
      </dgm:t>
    </dgm:pt>
    <dgm:pt modelId="{F9723C30-CCFD-443C-9139-056A8C957C5A}" type="sibTrans" cxnId="{A860E2DA-16A7-4738-A9AD-5ED473121EB7}">
      <dgm:prSet/>
      <dgm:spPr/>
      <dgm:t>
        <a:bodyPr/>
        <a:lstStyle/>
        <a:p>
          <a:endParaRPr lang="en-US"/>
        </a:p>
      </dgm:t>
    </dgm:pt>
    <dgm:pt modelId="{842E7512-7EDF-4018-9890-CA6D496E9127}">
      <dgm:prSet phldrT="[Text]"/>
      <dgm:spPr/>
      <dgm:t>
        <a:bodyPr/>
        <a:lstStyle/>
        <a:p>
          <a:r>
            <a:rPr lang="sr-Cyrl-RS" dirty="0" smtClean="0"/>
            <a:t>УВОЂЕЊУ НЕМЛЕЧНЕ ИСХРАНЕ</a:t>
          </a:r>
          <a:endParaRPr lang="en-US" dirty="0"/>
        </a:p>
      </dgm:t>
    </dgm:pt>
    <dgm:pt modelId="{646FEC84-E686-4575-80B6-A648E9595492}" type="parTrans" cxnId="{A8BDBA1C-A12C-4A04-BC2F-7093660AE43F}">
      <dgm:prSet/>
      <dgm:spPr/>
      <dgm:t>
        <a:bodyPr/>
        <a:lstStyle/>
        <a:p>
          <a:endParaRPr lang="en-US"/>
        </a:p>
      </dgm:t>
    </dgm:pt>
    <dgm:pt modelId="{30548F86-0B44-4EAD-AC47-170BAD33B589}" type="sibTrans" cxnId="{A8BDBA1C-A12C-4A04-BC2F-7093660AE43F}">
      <dgm:prSet/>
      <dgm:spPr/>
      <dgm:t>
        <a:bodyPr/>
        <a:lstStyle/>
        <a:p>
          <a:endParaRPr lang="en-US"/>
        </a:p>
      </dgm:t>
    </dgm:pt>
    <dgm:pt modelId="{4EBB6869-A837-419A-BD2F-2B656ADD94F1}">
      <dgm:prSet phldrT="[Text]"/>
      <dgm:spPr/>
      <dgm:t>
        <a:bodyPr/>
        <a:lstStyle/>
        <a:p>
          <a:r>
            <a:rPr lang="sr-Cyrl-RS" dirty="0" smtClean="0"/>
            <a:t>НЕЗИ БАБИЊАРЕ</a:t>
          </a:r>
          <a:endParaRPr lang="en-US" dirty="0"/>
        </a:p>
      </dgm:t>
    </dgm:pt>
    <dgm:pt modelId="{3A92A9C8-69F0-4C20-8B8D-6C99D5464908}" type="parTrans" cxnId="{DB345D4B-A855-4600-AF28-3DA6A5CC1819}">
      <dgm:prSet/>
      <dgm:spPr/>
      <dgm:t>
        <a:bodyPr/>
        <a:lstStyle/>
        <a:p>
          <a:endParaRPr lang="en-US"/>
        </a:p>
      </dgm:t>
    </dgm:pt>
    <dgm:pt modelId="{F552BD57-F9B8-4B51-B5E0-51895E39716F}" type="sibTrans" cxnId="{DB345D4B-A855-4600-AF28-3DA6A5CC1819}">
      <dgm:prSet/>
      <dgm:spPr/>
      <dgm:t>
        <a:bodyPr/>
        <a:lstStyle/>
        <a:p>
          <a:endParaRPr lang="en-US"/>
        </a:p>
      </dgm:t>
    </dgm:pt>
    <dgm:pt modelId="{A2C05FEE-39C9-4042-92E3-A93D316C1866}">
      <dgm:prSet phldrT="[Text]"/>
      <dgm:spPr/>
      <dgm:t>
        <a:bodyPr/>
        <a:lstStyle/>
        <a:p>
          <a:r>
            <a:rPr lang="sr-Cyrl-RS" dirty="0" smtClean="0"/>
            <a:t>ГРЧЕВИМА</a:t>
          </a:r>
          <a:endParaRPr lang="en-US" dirty="0"/>
        </a:p>
      </dgm:t>
    </dgm:pt>
    <dgm:pt modelId="{4D55F72A-89CD-4B2E-80A4-237C7894865E}" type="parTrans" cxnId="{FB69FC80-A80E-453B-BFC5-6A6EAF74C139}">
      <dgm:prSet/>
      <dgm:spPr/>
      <dgm:t>
        <a:bodyPr/>
        <a:lstStyle/>
        <a:p>
          <a:endParaRPr lang="en-US"/>
        </a:p>
      </dgm:t>
    </dgm:pt>
    <dgm:pt modelId="{D94A1964-08DD-4C81-AD63-3FF84F557BE4}" type="sibTrans" cxnId="{FB69FC80-A80E-453B-BFC5-6A6EAF74C139}">
      <dgm:prSet/>
      <dgm:spPr/>
      <dgm:t>
        <a:bodyPr/>
        <a:lstStyle/>
        <a:p>
          <a:endParaRPr lang="en-US"/>
        </a:p>
      </dgm:t>
    </dgm:pt>
    <dgm:pt modelId="{68C6B6FC-09A4-4C04-8630-5B83577F95A0}" type="pres">
      <dgm:prSet presAssocID="{BEC5F5FD-F0E3-4E1E-AB3C-C05697F2B96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FE0258C-496E-4A24-A371-7E2EBC36B670}" type="pres">
      <dgm:prSet presAssocID="{08612B50-506B-4D92-98AB-3CB22F263685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96071743-88DB-40FB-A372-33FA1821D65A}" type="pres">
      <dgm:prSet presAssocID="{D80520AB-EC98-488F-BAF8-FA6A710D0845}" presName="Accent1" presStyleCnt="0"/>
      <dgm:spPr/>
    </dgm:pt>
    <dgm:pt modelId="{73D06F78-186A-4A93-BDBF-A240CFAACD92}" type="pres">
      <dgm:prSet presAssocID="{D80520AB-EC98-488F-BAF8-FA6A710D0845}" presName="Accent" presStyleLbl="bgShp" presStyleIdx="0" presStyleCnt="6"/>
      <dgm:spPr/>
    </dgm:pt>
    <dgm:pt modelId="{B677A0BC-7860-4998-863E-BE062012E1C7}" type="pres">
      <dgm:prSet presAssocID="{D80520AB-EC98-488F-BAF8-FA6A710D0845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988BF-6C35-4758-81FC-00BA9468C019}" type="pres">
      <dgm:prSet presAssocID="{DC8C6E9C-C65F-43F4-9385-ED7116CF5425}" presName="Accent2" presStyleCnt="0"/>
      <dgm:spPr/>
    </dgm:pt>
    <dgm:pt modelId="{705DE03A-1421-4C04-AD70-40BFA6E6523F}" type="pres">
      <dgm:prSet presAssocID="{DC8C6E9C-C65F-43F4-9385-ED7116CF5425}" presName="Accent" presStyleLbl="bgShp" presStyleIdx="1" presStyleCnt="6"/>
      <dgm:spPr/>
    </dgm:pt>
    <dgm:pt modelId="{C352C6E2-ACDA-42A4-901E-96E334546920}" type="pres">
      <dgm:prSet presAssocID="{DC8C6E9C-C65F-43F4-9385-ED7116CF542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78FFD-0BDB-4E1C-B7AE-9637F5F897D8}" type="pres">
      <dgm:prSet presAssocID="{9DA65F5C-9F2A-4301-85C8-F99307830A96}" presName="Accent3" presStyleCnt="0"/>
      <dgm:spPr/>
    </dgm:pt>
    <dgm:pt modelId="{B53B49B7-FBD0-43CF-8D7D-31F11EA47088}" type="pres">
      <dgm:prSet presAssocID="{9DA65F5C-9F2A-4301-85C8-F99307830A96}" presName="Accent" presStyleLbl="bgShp" presStyleIdx="2" presStyleCnt="6"/>
      <dgm:spPr/>
    </dgm:pt>
    <dgm:pt modelId="{0BD0E655-D439-42CB-BE7A-DFFF994D6CC9}" type="pres">
      <dgm:prSet presAssocID="{9DA65F5C-9F2A-4301-85C8-F99307830A96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20827-27B9-4461-9577-F419F583D878}" type="pres">
      <dgm:prSet presAssocID="{842E7512-7EDF-4018-9890-CA6D496E9127}" presName="Accent4" presStyleCnt="0"/>
      <dgm:spPr/>
    </dgm:pt>
    <dgm:pt modelId="{4C681828-F2A5-4178-8141-8ACCFFCB31DD}" type="pres">
      <dgm:prSet presAssocID="{842E7512-7EDF-4018-9890-CA6D496E9127}" presName="Accent" presStyleLbl="bgShp" presStyleIdx="3" presStyleCnt="6"/>
      <dgm:spPr/>
    </dgm:pt>
    <dgm:pt modelId="{A150C4E4-ABB5-47E1-9B1D-8F47229971A7}" type="pres">
      <dgm:prSet presAssocID="{842E7512-7EDF-4018-9890-CA6D496E912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1382C-CDDD-4CDA-B955-D6CA59A002F9}" type="pres">
      <dgm:prSet presAssocID="{4EBB6869-A837-419A-BD2F-2B656ADD94F1}" presName="Accent5" presStyleCnt="0"/>
      <dgm:spPr/>
    </dgm:pt>
    <dgm:pt modelId="{508F4D16-9A07-4EE4-A68A-2C12515CF928}" type="pres">
      <dgm:prSet presAssocID="{4EBB6869-A837-419A-BD2F-2B656ADD94F1}" presName="Accent" presStyleLbl="bgShp" presStyleIdx="4" presStyleCnt="6"/>
      <dgm:spPr/>
    </dgm:pt>
    <dgm:pt modelId="{E53D4404-5C38-4DDA-94B6-F267ACDB2017}" type="pres">
      <dgm:prSet presAssocID="{4EBB6869-A837-419A-BD2F-2B656ADD94F1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C6227-8275-4EFB-968B-10037873931D}" type="pres">
      <dgm:prSet presAssocID="{A2C05FEE-39C9-4042-92E3-A93D316C1866}" presName="Accent6" presStyleCnt="0"/>
      <dgm:spPr/>
    </dgm:pt>
    <dgm:pt modelId="{44E353DB-CC68-4D3E-9DB3-E086BEBEDB2F}" type="pres">
      <dgm:prSet presAssocID="{A2C05FEE-39C9-4042-92E3-A93D316C1866}" presName="Accent" presStyleLbl="bgShp" presStyleIdx="5" presStyleCnt="6"/>
      <dgm:spPr/>
    </dgm:pt>
    <dgm:pt modelId="{201C4B1B-BACB-4958-9707-F532C4C63E87}" type="pres">
      <dgm:prSet presAssocID="{A2C05FEE-39C9-4042-92E3-A93D316C186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802CA3-CFAF-4397-A393-EAC0D367756E}" type="presOf" srcId="{4EBB6869-A837-419A-BD2F-2B656ADD94F1}" destId="{E53D4404-5C38-4DDA-94B6-F267ACDB2017}" srcOrd="0" destOrd="0" presId="urn:microsoft.com/office/officeart/2011/layout/HexagonRadial"/>
    <dgm:cxn modelId="{7C4565C4-D625-4D26-A2DC-9B875EE79599}" type="presOf" srcId="{DC8C6E9C-C65F-43F4-9385-ED7116CF5425}" destId="{C352C6E2-ACDA-42A4-901E-96E334546920}" srcOrd="0" destOrd="0" presId="urn:microsoft.com/office/officeart/2011/layout/HexagonRadial"/>
    <dgm:cxn modelId="{A860E2DA-16A7-4738-A9AD-5ED473121EB7}" srcId="{08612B50-506B-4D92-98AB-3CB22F263685}" destId="{9DA65F5C-9F2A-4301-85C8-F99307830A96}" srcOrd="2" destOrd="0" parTransId="{0D89EAE8-8AE1-4FD4-9036-3489E7B32F69}" sibTransId="{F9723C30-CCFD-443C-9139-056A8C957C5A}"/>
    <dgm:cxn modelId="{3BBCB7E2-EB1D-4F07-A28C-8BA39398AD66}" srcId="{08612B50-506B-4D92-98AB-3CB22F263685}" destId="{D80520AB-EC98-488F-BAF8-FA6A710D0845}" srcOrd="0" destOrd="0" parTransId="{BCA191E7-B6CC-4653-B686-D3DDD96230CC}" sibTransId="{B19A80C0-6C1B-4FD4-AC9F-910A6D4790A1}"/>
    <dgm:cxn modelId="{FB69FC80-A80E-453B-BFC5-6A6EAF74C139}" srcId="{08612B50-506B-4D92-98AB-3CB22F263685}" destId="{A2C05FEE-39C9-4042-92E3-A93D316C1866}" srcOrd="5" destOrd="0" parTransId="{4D55F72A-89CD-4B2E-80A4-237C7894865E}" sibTransId="{D94A1964-08DD-4C81-AD63-3FF84F557BE4}"/>
    <dgm:cxn modelId="{A8BDBA1C-A12C-4A04-BC2F-7093660AE43F}" srcId="{08612B50-506B-4D92-98AB-3CB22F263685}" destId="{842E7512-7EDF-4018-9890-CA6D496E9127}" srcOrd="3" destOrd="0" parTransId="{646FEC84-E686-4575-80B6-A648E9595492}" sibTransId="{30548F86-0B44-4EAD-AC47-170BAD33B589}"/>
    <dgm:cxn modelId="{2684DDEF-00A5-4F44-A8E7-CCD6D785FD1F}" type="presOf" srcId="{08612B50-506B-4D92-98AB-3CB22F263685}" destId="{9FE0258C-496E-4A24-A371-7E2EBC36B670}" srcOrd="0" destOrd="0" presId="urn:microsoft.com/office/officeart/2011/layout/HexagonRadial"/>
    <dgm:cxn modelId="{DE4CB98F-BD86-499F-944E-9BA9CC31F9F0}" type="presOf" srcId="{BEC5F5FD-F0E3-4E1E-AB3C-C05697F2B965}" destId="{68C6B6FC-09A4-4C04-8630-5B83577F95A0}" srcOrd="0" destOrd="0" presId="urn:microsoft.com/office/officeart/2011/layout/HexagonRadial"/>
    <dgm:cxn modelId="{DB345D4B-A855-4600-AF28-3DA6A5CC1819}" srcId="{08612B50-506B-4D92-98AB-3CB22F263685}" destId="{4EBB6869-A837-419A-BD2F-2B656ADD94F1}" srcOrd="4" destOrd="0" parTransId="{3A92A9C8-69F0-4C20-8B8D-6C99D5464908}" sibTransId="{F552BD57-F9B8-4B51-B5E0-51895E39716F}"/>
    <dgm:cxn modelId="{88176239-76ED-47A3-8893-339FA13517BB}" type="presOf" srcId="{A2C05FEE-39C9-4042-92E3-A93D316C1866}" destId="{201C4B1B-BACB-4958-9707-F532C4C63E87}" srcOrd="0" destOrd="0" presId="urn:microsoft.com/office/officeart/2011/layout/HexagonRadial"/>
    <dgm:cxn modelId="{77F8B78A-3351-43CB-AEBC-5542C8283B5D}" type="presOf" srcId="{842E7512-7EDF-4018-9890-CA6D496E9127}" destId="{A150C4E4-ABB5-47E1-9B1D-8F47229971A7}" srcOrd="0" destOrd="0" presId="urn:microsoft.com/office/officeart/2011/layout/HexagonRadial"/>
    <dgm:cxn modelId="{9136A60F-A97C-4914-A61B-5768AE98ED92}" srcId="{08612B50-506B-4D92-98AB-3CB22F263685}" destId="{DC8C6E9C-C65F-43F4-9385-ED7116CF5425}" srcOrd="1" destOrd="0" parTransId="{360492E4-CD18-425A-BEC5-B6AD07CF10E7}" sibTransId="{85A87343-8624-4AAB-B0E4-1230C666677A}"/>
    <dgm:cxn modelId="{311237F5-3F45-4CB7-9D55-DA0FF72E7F34}" srcId="{BEC5F5FD-F0E3-4E1E-AB3C-C05697F2B965}" destId="{08612B50-506B-4D92-98AB-3CB22F263685}" srcOrd="0" destOrd="0" parTransId="{EE72C349-3E30-459D-80C6-26CFC411FBB4}" sibTransId="{280754B5-76BA-4F44-9013-15E795BB4304}"/>
    <dgm:cxn modelId="{3A2A5AFC-AB5B-4FFA-9E19-38449E8DC0CF}" type="presOf" srcId="{D80520AB-EC98-488F-BAF8-FA6A710D0845}" destId="{B677A0BC-7860-4998-863E-BE062012E1C7}" srcOrd="0" destOrd="0" presId="urn:microsoft.com/office/officeart/2011/layout/HexagonRadial"/>
    <dgm:cxn modelId="{D7E52CC7-7A29-4969-90AB-BB86413F775F}" type="presOf" srcId="{9DA65F5C-9F2A-4301-85C8-F99307830A96}" destId="{0BD0E655-D439-42CB-BE7A-DFFF994D6CC9}" srcOrd="0" destOrd="0" presId="urn:microsoft.com/office/officeart/2011/layout/HexagonRadial"/>
    <dgm:cxn modelId="{CA526616-7886-4FE1-8A2D-20B3F6AF1B90}" type="presParOf" srcId="{68C6B6FC-09A4-4C04-8630-5B83577F95A0}" destId="{9FE0258C-496E-4A24-A371-7E2EBC36B670}" srcOrd="0" destOrd="0" presId="urn:microsoft.com/office/officeart/2011/layout/HexagonRadial"/>
    <dgm:cxn modelId="{663E5901-CAEC-43E9-ABDF-D07FAF8E1619}" type="presParOf" srcId="{68C6B6FC-09A4-4C04-8630-5B83577F95A0}" destId="{96071743-88DB-40FB-A372-33FA1821D65A}" srcOrd="1" destOrd="0" presId="urn:microsoft.com/office/officeart/2011/layout/HexagonRadial"/>
    <dgm:cxn modelId="{08CA5D58-414F-40B6-AEBF-D4280E7050E3}" type="presParOf" srcId="{96071743-88DB-40FB-A372-33FA1821D65A}" destId="{73D06F78-186A-4A93-BDBF-A240CFAACD92}" srcOrd="0" destOrd="0" presId="urn:microsoft.com/office/officeart/2011/layout/HexagonRadial"/>
    <dgm:cxn modelId="{9088FD4C-E77E-45E6-96D3-472FACD13D17}" type="presParOf" srcId="{68C6B6FC-09A4-4C04-8630-5B83577F95A0}" destId="{B677A0BC-7860-4998-863E-BE062012E1C7}" srcOrd="2" destOrd="0" presId="urn:microsoft.com/office/officeart/2011/layout/HexagonRadial"/>
    <dgm:cxn modelId="{373FA4E2-0EB3-4B1A-A314-4A62DE51053A}" type="presParOf" srcId="{68C6B6FC-09A4-4C04-8630-5B83577F95A0}" destId="{1C0988BF-6C35-4758-81FC-00BA9468C019}" srcOrd="3" destOrd="0" presId="urn:microsoft.com/office/officeart/2011/layout/HexagonRadial"/>
    <dgm:cxn modelId="{9113ADD7-FB63-4706-A4C6-A57D1B344F64}" type="presParOf" srcId="{1C0988BF-6C35-4758-81FC-00BA9468C019}" destId="{705DE03A-1421-4C04-AD70-40BFA6E6523F}" srcOrd="0" destOrd="0" presId="urn:microsoft.com/office/officeart/2011/layout/HexagonRadial"/>
    <dgm:cxn modelId="{D22C3860-06AE-4245-83F5-A57EE70B502E}" type="presParOf" srcId="{68C6B6FC-09A4-4C04-8630-5B83577F95A0}" destId="{C352C6E2-ACDA-42A4-901E-96E334546920}" srcOrd="4" destOrd="0" presId="urn:microsoft.com/office/officeart/2011/layout/HexagonRadial"/>
    <dgm:cxn modelId="{D1492B0F-D390-4ADB-BD98-4631CEC1A1D4}" type="presParOf" srcId="{68C6B6FC-09A4-4C04-8630-5B83577F95A0}" destId="{1A478FFD-0BDB-4E1C-B7AE-9637F5F897D8}" srcOrd="5" destOrd="0" presId="urn:microsoft.com/office/officeart/2011/layout/HexagonRadial"/>
    <dgm:cxn modelId="{1FEDBB8E-B719-479C-BDF2-99C0231FCE0C}" type="presParOf" srcId="{1A478FFD-0BDB-4E1C-B7AE-9637F5F897D8}" destId="{B53B49B7-FBD0-43CF-8D7D-31F11EA47088}" srcOrd="0" destOrd="0" presId="urn:microsoft.com/office/officeart/2011/layout/HexagonRadial"/>
    <dgm:cxn modelId="{FDDD1030-0184-4674-86CB-806D053D250E}" type="presParOf" srcId="{68C6B6FC-09A4-4C04-8630-5B83577F95A0}" destId="{0BD0E655-D439-42CB-BE7A-DFFF994D6CC9}" srcOrd="6" destOrd="0" presId="urn:microsoft.com/office/officeart/2011/layout/HexagonRadial"/>
    <dgm:cxn modelId="{70C79E93-0C84-493F-BBD4-CD90ADE183E4}" type="presParOf" srcId="{68C6B6FC-09A4-4C04-8630-5B83577F95A0}" destId="{97320827-27B9-4461-9577-F419F583D878}" srcOrd="7" destOrd="0" presId="urn:microsoft.com/office/officeart/2011/layout/HexagonRadial"/>
    <dgm:cxn modelId="{724A324C-AB70-438C-B5F7-1D8C191C4075}" type="presParOf" srcId="{97320827-27B9-4461-9577-F419F583D878}" destId="{4C681828-F2A5-4178-8141-8ACCFFCB31DD}" srcOrd="0" destOrd="0" presId="urn:microsoft.com/office/officeart/2011/layout/HexagonRadial"/>
    <dgm:cxn modelId="{C03E182B-F1D1-49DC-B1E8-5A41309C475E}" type="presParOf" srcId="{68C6B6FC-09A4-4C04-8630-5B83577F95A0}" destId="{A150C4E4-ABB5-47E1-9B1D-8F47229971A7}" srcOrd="8" destOrd="0" presId="urn:microsoft.com/office/officeart/2011/layout/HexagonRadial"/>
    <dgm:cxn modelId="{7C845A8A-1176-46EE-BE81-9CA6BB36E261}" type="presParOf" srcId="{68C6B6FC-09A4-4C04-8630-5B83577F95A0}" destId="{E961382C-CDDD-4CDA-B955-D6CA59A002F9}" srcOrd="9" destOrd="0" presId="urn:microsoft.com/office/officeart/2011/layout/HexagonRadial"/>
    <dgm:cxn modelId="{354A53B2-8B2D-4D02-A483-A384EAD1E4BE}" type="presParOf" srcId="{E961382C-CDDD-4CDA-B955-D6CA59A002F9}" destId="{508F4D16-9A07-4EE4-A68A-2C12515CF928}" srcOrd="0" destOrd="0" presId="urn:microsoft.com/office/officeart/2011/layout/HexagonRadial"/>
    <dgm:cxn modelId="{6D95E77B-AEAC-4345-9F03-218A54222E15}" type="presParOf" srcId="{68C6B6FC-09A4-4C04-8630-5B83577F95A0}" destId="{E53D4404-5C38-4DDA-94B6-F267ACDB2017}" srcOrd="10" destOrd="0" presId="urn:microsoft.com/office/officeart/2011/layout/HexagonRadial"/>
    <dgm:cxn modelId="{AEA36CFD-1043-402B-BE49-3148A3045F99}" type="presParOf" srcId="{68C6B6FC-09A4-4C04-8630-5B83577F95A0}" destId="{63EC6227-8275-4EFB-968B-10037873931D}" srcOrd="11" destOrd="0" presId="urn:microsoft.com/office/officeart/2011/layout/HexagonRadial"/>
    <dgm:cxn modelId="{8269EEE5-B1CB-4011-ADDB-2010CF84C4B7}" type="presParOf" srcId="{63EC6227-8275-4EFB-968B-10037873931D}" destId="{44E353DB-CC68-4D3E-9DB3-E086BEBEDB2F}" srcOrd="0" destOrd="0" presId="urn:microsoft.com/office/officeart/2011/layout/HexagonRadial"/>
    <dgm:cxn modelId="{2A980B3C-C292-4CD2-A01F-8C6314E7203C}" type="presParOf" srcId="{68C6B6FC-09A4-4C04-8630-5B83577F95A0}" destId="{201C4B1B-BACB-4958-9707-F532C4C63E8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F8A931-759E-4F0D-A9E4-AC82F5F00281}" type="doc">
      <dgm:prSet loTypeId="urn:microsoft.com/office/officeart/2005/8/layout/radial1" loCatId="cycle" qsTypeId="urn:microsoft.com/office/officeart/2005/8/quickstyle/3d4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EFD75659-844E-4739-9C0C-01B66C9B9762}">
      <dgm:prSet phldrT="[Text]"/>
      <dgm:spPr/>
      <dgm:t>
        <a:bodyPr/>
        <a:lstStyle/>
        <a:p>
          <a:r>
            <a:rPr lang="sr-Cyrl-RS" b="1" dirty="0" smtClean="0"/>
            <a:t>Разлози позива</a:t>
          </a:r>
          <a:endParaRPr lang="en-US" b="1" dirty="0"/>
        </a:p>
      </dgm:t>
    </dgm:pt>
    <dgm:pt modelId="{CBC8652E-9B8D-4428-971C-0A9D299A8FD8}" type="parTrans" cxnId="{4C09F9D4-C837-4EC7-856C-5EE9C08A4112}">
      <dgm:prSet/>
      <dgm:spPr/>
      <dgm:t>
        <a:bodyPr/>
        <a:lstStyle/>
        <a:p>
          <a:endParaRPr lang="en-US"/>
        </a:p>
      </dgm:t>
    </dgm:pt>
    <dgm:pt modelId="{7190150A-B055-4D61-A4A2-1F1133D40D81}" type="sibTrans" cxnId="{4C09F9D4-C837-4EC7-856C-5EE9C08A4112}">
      <dgm:prSet/>
      <dgm:spPr/>
      <dgm:t>
        <a:bodyPr/>
        <a:lstStyle/>
        <a:p>
          <a:endParaRPr lang="en-US"/>
        </a:p>
      </dgm:t>
    </dgm:pt>
    <dgm:pt modelId="{4246324A-FF38-4411-9E39-B62A1BD51583}">
      <dgm:prSet phldrT="[Text]" custT="1"/>
      <dgm:spPr/>
      <dgm:t>
        <a:bodyPr/>
        <a:lstStyle/>
        <a:p>
          <a:r>
            <a:rPr lang="sr-Cyrl-RS" sz="1600" dirty="0" smtClean="0">
              <a:solidFill>
                <a:srgbClr val="002060"/>
              </a:solidFill>
            </a:rPr>
            <a:t>Дојење</a:t>
          </a:r>
        </a:p>
      </dgm:t>
    </dgm:pt>
    <dgm:pt modelId="{A594CB51-A4C4-4BC3-AFFC-6624379D4ADF}" type="parTrans" cxnId="{3614F415-AB0B-4A5F-BD87-E38A47913CF7}">
      <dgm:prSet/>
      <dgm:spPr/>
      <dgm:t>
        <a:bodyPr/>
        <a:lstStyle/>
        <a:p>
          <a:endParaRPr lang="en-US"/>
        </a:p>
      </dgm:t>
    </dgm:pt>
    <dgm:pt modelId="{96B53DF6-1159-40C2-AF41-F5DBDCD9C76D}" type="sibTrans" cxnId="{3614F415-AB0B-4A5F-BD87-E38A47913CF7}">
      <dgm:prSet/>
      <dgm:spPr/>
      <dgm:t>
        <a:bodyPr/>
        <a:lstStyle/>
        <a:p>
          <a:endParaRPr lang="en-US"/>
        </a:p>
      </dgm:t>
    </dgm:pt>
    <dgm:pt modelId="{FC21B509-3656-4C2B-A1FD-121C25575C35}">
      <dgm:prSet phldrT="[Text]" custT="1"/>
      <dgm:spPr/>
      <dgm:t>
        <a:bodyPr/>
        <a:lstStyle/>
        <a:p>
          <a:r>
            <a:rPr lang="sr-Cyrl-RS" sz="1400" dirty="0" smtClean="0">
              <a:solidFill>
                <a:srgbClr val="002060"/>
              </a:solidFill>
            </a:rPr>
            <a:t>Дохрана</a:t>
          </a:r>
          <a:endParaRPr lang="en-US" sz="1400" dirty="0">
            <a:solidFill>
              <a:srgbClr val="002060"/>
            </a:solidFill>
          </a:endParaRPr>
        </a:p>
      </dgm:t>
    </dgm:pt>
    <dgm:pt modelId="{A1DA0041-0CDB-41DC-AE63-29DB4CC7134F}" type="parTrans" cxnId="{71977E9B-B411-483F-A968-2E64DF0092D1}">
      <dgm:prSet/>
      <dgm:spPr/>
      <dgm:t>
        <a:bodyPr/>
        <a:lstStyle/>
        <a:p>
          <a:endParaRPr lang="en-US"/>
        </a:p>
      </dgm:t>
    </dgm:pt>
    <dgm:pt modelId="{124D0AD6-8CFB-4F9A-991E-A1473A22C291}" type="sibTrans" cxnId="{71977E9B-B411-483F-A968-2E64DF0092D1}">
      <dgm:prSet/>
      <dgm:spPr/>
      <dgm:t>
        <a:bodyPr/>
        <a:lstStyle/>
        <a:p>
          <a:endParaRPr lang="en-US"/>
        </a:p>
      </dgm:t>
    </dgm:pt>
    <dgm:pt modelId="{37F073CA-D9B0-47AA-AA83-8702C1E96EBD}">
      <dgm:prSet phldrT="[Text]" custT="1"/>
      <dgm:spPr/>
      <dgm:t>
        <a:bodyPr/>
        <a:lstStyle/>
        <a:p>
          <a:r>
            <a:rPr lang="sr-Cyrl-RS" sz="1400" dirty="0" smtClean="0">
              <a:solidFill>
                <a:srgbClr val="002060"/>
              </a:solidFill>
            </a:rPr>
            <a:t>Мешовита исхрана</a:t>
          </a:r>
          <a:endParaRPr lang="en-US" sz="1400" dirty="0">
            <a:solidFill>
              <a:srgbClr val="002060"/>
            </a:solidFill>
          </a:endParaRPr>
        </a:p>
      </dgm:t>
    </dgm:pt>
    <dgm:pt modelId="{99337A71-C804-4BC5-B1E3-4C46F7E524B0}" type="parTrans" cxnId="{665421BB-35E2-4945-90CF-2527158046C0}">
      <dgm:prSet/>
      <dgm:spPr/>
      <dgm:t>
        <a:bodyPr/>
        <a:lstStyle/>
        <a:p>
          <a:endParaRPr lang="en-US"/>
        </a:p>
      </dgm:t>
    </dgm:pt>
    <dgm:pt modelId="{361F883D-BDF7-4364-B6F5-FD519C258BD2}" type="sibTrans" cxnId="{665421BB-35E2-4945-90CF-2527158046C0}">
      <dgm:prSet/>
      <dgm:spPr/>
      <dgm:t>
        <a:bodyPr/>
        <a:lstStyle/>
        <a:p>
          <a:endParaRPr lang="en-US"/>
        </a:p>
      </dgm:t>
    </dgm:pt>
    <dgm:pt modelId="{39EA2577-985D-4540-AF05-71811BC0A91C}">
      <dgm:prSet phldrT="[Text]" custT="1"/>
      <dgm:spPr/>
      <dgm:t>
        <a:bodyPr/>
        <a:lstStyle/>
        <a:p>
          <a:r>
            <a:rPr lang="sr-Cyrl-RS" sz="1400" dirty="0" smtClean="0">
              <a:solidFill>
                <a:srgbClr val="002060"/>
              </a:solidFill>
            </a:rPr>
            <a:t>Исхрана малог детета</a:t>
          </a:r>
          <a:endParaRPr lang="en-US" sz="1400" dirty="0">
            <a:solidFill>
              <a:srgbClr val="002060"/>
            </a:solidFill>
          </a:endParaRPr>
        </a:p>
      </dgm:t>
    </dgm:pt>
    <dgm:pt modelId="{791D77F8-72AA-4B14-8C80-94BCA59FE658}" type="parTrans" cxnId="{1A89EFA1-C659-401B-B6A6-94CF6971E602}">
      <dgm:prSet/>
      <dgm:spPr/>
      <dgm:t>
        <a:bodyPr/>
        <a:lstStyle/>
        <a:p>
          <a:endParaRPr lang="en-US"/>
        </a:p>
      </dgm:t>
    </dgm:pt>
    <dgm:pt modelId="{F0943CF9-7C88-4413-8D28-1BCA39577077}" type="sibTrans" cxnId="{1A89EFA1-C659-401B-B6A6-94CF6971E602}">
      <dgm:prSet/>
      <dgm:spPr/>
      <dgm:t>
        <a:bodyPr/>
        <a:lstStyle/>
        <a:p>
          <a:endParaRPr lang="en-US"/>
        </a:p>
      </dgm:t>
    </dgm:pt>
    <dgm:pt modelId="{6AFFB10B-7A06-4EF6-9545-B6FE9E530988}">
      <dgm:prSet phldrT="[Text]" custT="1"/>
      <dgm:spPr/>
      <dgm:t>
        <a:bodyPr/>
        <a:lstStyle/>
        <a:p>
          <a:r>
            <a:rPr lang="sr-Cyrl-RS" sz="1400" dirty="0" smtClean="0">
              <a:solidFill>
                <a:srgbClr val="002060"/>
              </a:solidFill>
            </a:rPr>
            <a:t>Пупак</a:t>
          </a:r>
          <a:endParaRPr lang="en-US" sz="1400" dirty="0">
            <a:solidFill>
              <a:srgbClr val="002060"/>
            </a:solidFill>
          </a:endParaRPr>
        </a:p>
      </dgm:t>
    </dgm:pt>
    <dgm:pt modelId="{E8E88CF7-E83F-4CAD-8735-BBB6EC5ADEC1}" type="parTrans" cxnId="{F4B11663-CF53-43E1-86E1-950C5850176D}">
      <dgm:prSet/>
      <dgm:spPr/>
      <dgm:t>
        <a:bodyPr/>
        <a:lstStyle/>
        <a:p>
          <a:endParaRPr lang="en-US"/>
        </a:p>
      </dgm:t>
    </dgm:pt>
    <dgm:pt modelId="{C426F149-C543-40B5-ACDD-4C3F4144315C}" type="sibTrans" cxnId="{F4B11663-CF53-43E1-86E1-950C5850176D}">
      <dgm:prSet/>
      <dgm:spPr/>
      <dgm:t>
        <a:bodyPr/>
        <a:lstStyle/>
        <a:p>
          <a:endParaRPr lang="en-US"/>
        </a:p>
      </dgm:t>
    </dgm:pt>
    <dgm:pt modelId="{B0F7C1B0-17F5-42BF-A20A-F1291C06C728}">
      <dgm:prSet phldrT="[Text]" custT="1"/>
      <dgm:spPr/>
      <dgm:t>
        <a:bodyPr/>
        <a:lstStyle/>
        <a:p>
          <a:r>
            <a:rPr lang="sr-Cyrl-RS" sz="1400" dirty="0" smtClean="0">
              <a:solidFill>
                <a:srgbClr val="002060"/>
              </a:solidFill>
            </a:rPr>
            <a:t>Хигијена и нега</a:t>
          </a:r>
        </a:p>
      </dgm:t>
    </dgm:pt>
    <dgm:pt modelId="{97FAA992-AA12-43F2-866B-3DC21570B46D}" type="parTrans" cxnId="{099E6292-36F3-4A78-9DB3-BBB999BC2C84}">
      <dgm:prSet/>
      <dgm:spPr/>
      <dgm:t>
        <a:bodyPr/>
        <a:lstStyle/>
        <a:p>
          <a:endParaRPr lang="en-US"/>
        </a:p>
      </dgm:t>
    </dgm:pt>
    <dgm:pt modelId="{E35649BE-E375-4C13-9B6F-AB6A28AD3450}" type="sibTrans" cxnId="{099E6292-36F3-4A78-9DB3-BBB999BC2C84}">
      <dgm:prSet/>
      <dgm:spPr/>
      <dgm:t>
        <a:bodyPr/>
        <a:lstStyle/>
        <a:p>
          <a:endParaRPr lang="en-US"/>
        </a:p>
      </dgm:t>
    </dgm:pt>
    <dgm:pt modelId="{11086DCA-3B22-484A-BB46-904413C7EF87}">
      <dgm:prSet phldrT="[Text]" custT="1"/>
      <dgm:spPr/>
      <dgm:t>
        <a:bodyPr/>
        <a:lstStyle/>
        <a:p>
          <a:r>
            <a:rPr lang="sr-Cyrl-RS" sz="1400" dirty="0" smtClean="0">
              <a:solidFill>
                <a:srgbClr val="002060"/>
              </a:solidFill>
            </a:rPr>
            <a:t>Нега бабињаре</a:t>
          </a:r>
          <a:endParaRPr lang="en-US" sz="1400" dirty="0">
            <a:solidFill>
              <a:srgbClr val="002060"/>
            </a:solidFill>
          </a:endParaRPr>
        </a:p>
      </dgm:t>
    </dgm:pt>
    <dgm:pt modelId="{CB42F043-ED64-4C77-BC92-35F684F5F62D}" type="parTrans" cxnId="{08BAD5BF-8122-42EB-8EB6-4F1F63DEFCDB}">
      <dgm:prSet/>
      <dgm:spPr/>
      <dgm:t>
        <a:bodyPr/>
        <a:lstStyle/>
        <a:p>
          <a:endParaRPr lang="en-US"/>
        </a:p>
      </dgm:t>
    </dgm:pt>
    <dgm:pt modelId="{7AE0D452-0732-4BEB-B644-9BD3AAA04D7F}" type="sibTrans" cxnId="{08BAD5BF-8122-42EB-8EB6-4F1F63DEFCDB}">
      <dgm:prSet/>
      <dgm:spPr/>
      <dgm:t>
        <a:bodyPr/>
        <a:lstStyle/>
        <a:p>
          <a:endParaRPr lang="en-US"/>
        </a:p>
      </dgm:t>
    </dgm:pt>
    <dgm:pt modelId="{2BF5FEDB-6A62-4A9D-BDB6-56E098FC81D1}">
      <dgm:prSet phldrT="[Text]" custT="1"/>
      <dgm:spPr/>
      <dgm:t>
        <a:bodyPr/>
        <a:lstStyle/>
        <a:p>
          <a:r>
            <a:rPr lang="sr-Cyrl-RS" sz="1400" dirty="0" smtClean="0">
              <a:solidFill>
                <a:srgbClr val="002060"/>
              </a:solidFill>
            </a:rPr>
            <a:t>Дигестивни тракт</a:t>
          </a:r>
          <a:endParaRPr lang="en-US" sz="1400" dirty="0">
            <a:solidFill>
              <a:srgbClr val="002060"/>
            </a:solidFill>
          </a:endParaRPr>
        </a:p>
      </dgm:t>
    </dgm:pt>
    <dgm:pt modelId="{75BC1B4F-8DB9-4A66-BEB6-923DA73B5C0F}" type="parTrans" cxnId="{BBE53C70-D5C6-4811-B4F1-23EA940DDD37}">
      <dgm:prSet/>
      <dgm:spPr/>
      <dgm:t>
        <a:bodyPr/>
        <a:lstStyle/>
        <a:p>
          <a:endParaRPr lang="en-US"/>
        </a:p>
      </dgm:t>
    </dgm:pt>
    <dgm:pt modelId="{9E8FC674-ED24-425F-AA2D-A2E0E86CE9C0}" type="sibTrans" cxnId="{BBE53C70-D5C6-4811-B4F1-23EA940DDD37}">
      <dgm:prSet/>
      <dgm:spPr/>
      <dgm:t>
        <a:bodyPr/>
        <a:lstStyle/>
        <a:p>
          <a:endParaRPr lang="en-US"/>
        </a:p>
      </dgm:t>
    </dgm:pt>
    <dgm:pt modelId="{05BB09A7-BE54-4DD3-B7ED-E8CC6FEFAB4F}">
      <dgm:prSet phldrT="[Text]" custT="1"/>
      <dgm:spPr/>
      <dgm:t>
        <a:bodyPr/>
        <a:lstStyle/>
        <a:p>
          <a:r>
            <a:rPr lang="sr-Cyrl-RS" sz="1400" dirty="0" smtClean="0">
              <a:solidFill>
                <a:srgbClr val="002060"/>
              </a:solidFill>
            </a:rPr>
            <a:t>Вакцинациј</a:t>
          </a:r>
          <a:r>
            <a:rPr lang="sr-Latn-RS" sz="1400" dirty="0" smtClean="0">
              <a:solidFill>
                <a:srgbClr val="002060"/>
              </a:solidFill>
            </a:rPr>
            <a:t>a</a:t>
          </a:r>
          <a:endParaRPr lang="en-US" sz="1400" dirty="0">
            <a:solidFill>
              <a:srgbClr val="002060"/>
            </a:solidFill>
          </a:endParaRPr>
        </a:p>
      </dgm:t>
    </dgm:pt>
    <dgm:pt modelId="{B5A551E7-939E-4E51-AB15-57CCB040863E}" type="parTrans" cxnId="{4B178B90-6ACD-46DA-A34E-0DD9279224E9}">
      <dgm:prSet/>
      <dgm:spPr/>
      <dgm:t>
        <a:bodyPr/>
        <a:lstStyle/>
        <a:p>
          <a:endParaRPr lang="en-US"/>
        </a:p>
      </dgm:t>
    </dgm:pt>
    <dgm:pt modelId="{6C097666-D92C-4655-8AC9-9795989A623C}" type="sibTrans" cxnId="{4B178B90-6ACD-46DA-A34E-0DD9279224E9}">
      <dgm:prSet/>
      <dgm:spPr/>
      <dgm:t>
        <a:bodyPr/>
        <a:lstStyle/>
        <a:p>
          <a:endParaRPr lang="en-US"/>
        </a:p>
      </dgm:t>
    </dgm:pt>
    <dgm:pt modelId="{54A78B60-DD2F-41FF-A995-7DCB2D2FA929}">
      <dgm:prSet phldrT="[Text]" custT="1"/>
      <dgm:spPr/>
      <dgm:t>
        <a:bodyPr/>
        <a:lstStyle/>
        <a:p>
          <a:r>
            <a:rPr lang="sr-Cyrl-RS" sz="1400" dirty="0" smtClean="0">
              <a:solidFill>
                <a:srgbClr val="002060"/>
              </a:solidFill>
            </a:rPr>
            <a:t>Психомоторни развој</a:t>
          </a:r>
          <a:endParaRPr lang="en-US" sz="1400" dirty="0">
            <a:solidFill>
              <a:srgbClr val="002060"/>
            </a:solidFill>
          </a:endParaRPr>
        </a:p>
      </dgm:t>
    </dgm:pt>
    <dgm:pt modelId="{E3732977-D52B-472C-9E83-CCF294ACB59E}" type="parTrans" cxnId="{3CDB229C-6611-4637-840E-45654302F199}">
      <dgm:prSet/>
      <dgm:spPr/>
      <dgm:t>
        <a:bodyPr/>
        <a:lstStyle/>
        <a:p>
          <a:endParaRPr lang="en-US"/>
        </a:p>
      </dgm:t>
    </dgm:pt>
    <dgm:pt modelId="{8233A38A-EE10-4B33-AC9F-5A1B74A18243}" type="sibTrans" cxnId="{3CDB229C-6611-4637-840E-45654302F199}">
      <dgm:prSet/>
      <dgm:spPr/>
      <dgm:t>
        <a:bodyPr/>
        <a:lstStyle/>
        <a:p>
          <a:endParaRPr lang="en-US"/>
        </a:p>
      </dgm:t>
    </dgm:pt>
    <dgm:pt modelId="{3D9777D5-FBA9-4285-ADD7-A6EE23E4F45F}">
      <dgm:prSet phldrT="[Text]" custT="1"/>
      <dgm:spPr/>
      <dgm:t>
        <a:bodyPr/>
        <a:lstStyle/>
        <a:p>
          <a:r>
            <a:rPr lang="sr-Cyrl-RS" sz="1400" dirty="0" smtClean="0">
              <a:solidFill>
                <a:srgbClr val="002060"/>
              </a:solidFill>
            </a:rPr>
            <a:t>Температура</a:t>
          </a:r>
          <a:endParaRPr lang="en-US" sz="1400" dirty="0">
            <a:solidFill>
              <a:srgbClr val="002060"/>
            </a:solidFill>
          </a:endParaRPr>
        </a:p>
      </dgm:t>
    </dgm:pt>
    <dgm:pt modelId="{BBF5643C-F3FA-427D-A5D7-E17EE3968A9D}" type="parTrans" cxnId="{5EF5E430-E687-45C4-AD2C-2E417C0EF066}">
      <dgm:prSet/>
      <dgm:spPr/>
      <dgm:t>
        <a:bodyPr/>
        <a:lstStyle/>
        <a:p>
          <a:endParaRPr lang="en-US"/>
        </a:p>
      </dgm:t>
    </dgm:pt>
    <dgm:pt modelId="{858F16E4-FE36-4829-8038-C3645BE4A97B}" type="sibTrans" cxnId="{5EF5E430-E687-45C4-AD2C-2E417C0EF066}">
      <dgm:prSet/>
      <dgm:spPr/>
      <dgm:t>
        <a:bodyPr/>
        <a:lstStyle/>
        <a:p>
          <a:endParaRPr lang="en-US"/>
        </a:p>
      </dgm:t>
    </dgm:pt>
    <dgm:pt modelId="{AB791AB5-C68E-4404-B34F-DE7361327D68}">
      <dgm:prSet phldrT="[Text]" custT="1"/>
      <dgm:spPr/>
      <dgm:t>
        <a:bodyPr/>
        <a:lstStyle/>
        <a:p>
          <a:r>
            <a:rPr lang="sr-Cyrl-RS" sz="1400" dirty="0" smtClean="0">
              <a:solidFill>
                <a:srgbClr val="002060"/>
              </a:solidFill>
            </a:rPr>
            <a:t>Инфекције</a:t>
          </a:r>
          <a:endParaRPr lang="en-US" sz="1400" dirty="0">
            <a:solidFill>
              <a:srgbClr val="002060"/>
            </a:solidFill>
          </a:endParaRPr>
        </a:p>
      </dgm:t>
    </dgm:pt>
    <dgm:pt modelId="{111FF876-68E0-4932-8FDD-31F3B7E4956F}" type="parTrans" cxnId="{8B151874-69FA-4EF6-9212-E9C5BCF6860D}">
      <dgm:prSet/>
      <dgm:spPr/>
      <dgm:t>
        <a:bodyPr/>
        <a:lstStyle/>
        <a:p>
          <a:endParaRPr lang="en-US"/>
        </a:p>
      </dgm:t>
    </dgm:pt>
    <dgm:pt modelId="{F42D2ED2-DE03-46FF-B99C-7528B23E8CC1}" type="sibTrans" cxnId="{8B151874-69FA-4EF6-9212-E9C5BCF6860D}">
      <dgm:prSet/>
      <dgm:spPr/>
      <dgm:t>
        <a:bodyPr/>
        <a:lstStyle/>
        <a:p>
          <a:endParaRPr lang="en-US"/>
        </a:p>
      </dgm:t>
    </dgm:pt>
    <dgm:pt modelId="{9130AC04-BCFB-4B2F-B8BB-A17CD46F4BA3}">
      <dgm:prSet phldrT="[Text]" custT="1"/>
      <dgm:spPr/>
      <dgm:t>
        <a:bodyPr/>
        <a:lstStyle/>
        <a:p>
          <a:r>
            <a:rPr lang="sr-Cyrl-RS" sz="1400" dirty="0" smtClean="0">
              <a:solidFill>
                <a:srgbClr val="002060"/>
              </a:solidFill>
            </a:rPr>
            <a:t>Заразне болести</a:t>
          </a:r>
          <a:endParaRPr lang="en-US" sz="1400" dirty="0">
            <a:solidFill>
              <a:srgbClr val="002060"/>
            </a:solidFill>
          </a:endParaRPr>
        </a:p>
      </dgm:t>
    </dgm:pt>
    <dgm:pt modelId="{99A7E87D-D9FF-4DD8-A8EB-48E73294556C}" type="parTrans" cxnId="{D4A5DD65-3FAF-46A5-B76C-EFF7BE23EA19}">
      <dgm:prSet/>
      <dgm:spPr/>
      <dgm:t>
        <a:bodyPr/>
        <a:lstStyle/>
        <a:p>
          <a:endParaRPr lang="en-US"/>
        </a:p>
      </dgm:t>
    </dgm:pt>
    <dgm:pt modelId="{85AA242A-CD6E-4641-9DCF-D54787B9F912}" type="sibTrans" cxnId="{D4A5DD65-3FAF-46A5-B76C-EFF7BE23EA19}">
      <dgm:prSet/>
      <dgm:spPr/>
      <dgm:t>
        <a:bodyPr/>
        <a:lstStyle/>
        <a:p>
          <a:endParaRPr lang="en-US"/>
        </a:p>
      </dgm:t>
    </dgm:pt>
    <dgm:pt modelId="{5639D088-3BDF-4A2B-900A-B764AD50219F}">
      <dgm:prSet phldrT="[Text]" custT="1"/>
      <dgm:spPr/>
      <dgm:t>
        <a:bodyPr/>
        <a:lstStyle/>
        <a:p>
          <a:r>
            <a:rPr lang="sr-Cyrl-RS" sz="1400" dirty="0" smtClean="0">
              <a:solidFill>
                <a:srgbClr val="002060"/>
              </a:solidFill>
            </a:rPr>
            <a:t>Повред</a:t>
          </a:r>
          <a:r>
            <a:rPr lang="sr-Latn-RS" sz="1400" dirty="0" smtClean="0">
              <a:solidFill>
                <a:srgbClr val="002060"/>
              </a:solidFill>
            </a:rPr>
            <a:t>e</a:t>
          </a:r>
          <a:endParaRPr lang="en-US" sz="1400" dirty="0">
            <a:solidFill>
              <a:srgbClr val="002060"/>
            </a:solidFill>
          </a:endParaRPr>
        </a:p>
      </dgm:t>
    </dgm:pt>
    <dgm:pt modelId="{0FC8E9D8-74FF-4590-AC47-1349692FFF4F}" type="parTrans" cxnId="{EC6F1E96-7926-48E7-A4B6-A14CD7F7C597}">
      <dgm:prSet/>
      <dgm:spPr/>
      <dgm:t>
        <a:bodyPr/>
        <a:lstStyle/>
        <a:p>
          <a:endParaRPr lang="en-US"/>
        </a:p>
      </dgm:t>
    </dgm:pt>
    <dgm:pt modelId="{33F9B054-6FF2-4705-B027-09716FA4E86D}" type="sibTrans" cxnId="{EC6F1E96-7926-48E7-A4B6-A14CD7F7C597}">
      <dgm:prSet/>
      <dgm:spPr/>
      <dgm:t>
        <a:bodyPr/>
        <a:lstStyle/>
        <a:p>
          <a:endParaRPr lang="en-US"/>
        </a:p>
      </dgm:t>
    </dgm:pt>
    <dgm:pt modelId="{5A4DB9B6-BC7B-4405-BA4E-85EFBCC3115F}" type="pres">
      <dgm:prSet presAssocID="{EBF8A931-759E-4F0D-A9E4-AC82F5F0028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2A2060-448D-40ED-AAAF-0DDA0F989ED9}" type="pres">
      <dgm:prSet presAssocID="{EFD75659-844E-4739-9C0C-01B66C9B9762}" presName="centerShape" presStyleLbl="node0" presStyleIdx="0" presStyleCnt="1" custLinFactNeighborX="49" custLinFactNeighborY="197"/>
      <dgm:spPr/>
      <dgm:t>
        <a:bodyPr/>
        <a:lstStyle/>
        <a:p>
          <a:endParaRPr lang="en-US"/>
        </a:p>
      </dgm:t>
    </dgm:pt>
    <dgm:pt modelId="{56D76552-8B91-485E-A335-7D9C21CA98F2}" type="pres">
      <dgm:prSet presAssocID="{A594CB51-A4C4-4BC3-AFFC-6624379D4ADF}" presName="Name9" presStyleLbl="parChTrans1D2" presStyleIdx="0" presStyleCnt="14"/>
      <dgm:spPr/>
      <dgm:t>
        <a:bodyPr/>
        <a:lstStyle/>
        <a:p>
          <a:endParaRPr lang="en-US"/>
        </a:p>
      </dgm:t>
    </dgm:pt>
    <dgm:pt modelId="{92A7EB63-00C8-4F30-9310-73CC12128A26}" type="pres">
      <dgm:prSet presAssocID="{A594CB51-A4C4-4BC3-AFFC-6624379D4ADF}" presName="connTx" presStyleLbl="parChTrans1D2" presStyleIdx="0" presStyleCnt="14"/>
      <dgm:spPr/>
      <dgm:t>
        <a:bodyPr/>
        <a:lstStyle/>
        <a:p>
          <a:endParaRPr lang="en-US"/>
        </a:p>
      </dgm:t>
    </dgm:pt>
    <dgm:pt modelId="{3AFEC820-1E87-4F7F-9B23-D6EF08E50D85}" type="pres">
      <dgm:prSet presAssocID="{4246324A-FF38-4411-9E39-B62A1BD51583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43C5E-05EA-4E0C-90E1-3D813B7F1208}" type="pres">
      <dgm:prSet presAssocID="{A1DA0041-0CDB-41DC-AE63-29DB4CC7134F}" presName="Name9" presStyleLbl="parChTrans1D2" presStyleIdx="1" presStyleCnt="14"/>
      <dgm:spPr/>
      <dgm:t>
        <a:bodyPr/>
        <a:lstStyle/>
        <a:p>
          <a:endParaRPr lang="en-US"/>
        </a:p>
      </dgm:t>
    </dgm:pt>
    <dgm:pt modelId="{27E0075D-7663-4699-86D6-15BA922D5F22}" type="pres">
      <dgm:prSet presAssocID="{A1DA0041-0CDB-41DC-AE63-29DB4CC7134F}" presName="connTx" presStyleLbl="parChTrans1D2" presStyleIdx="1" presStyleCnt="14"/>
      <dgm:spPr/>
      <dgm:t>
        <a:bodyPr/>
        <a:lstStyle/>
        <a:p>
          <a:endParaRPr lang="en-US"/>
        </a:p>
      </dgm:t>
    </dgm:pt>
    <dgm:pt modelId="{F6BACB94-CB5B-458B-9213-E006F9B6B416}" type="pres">
      <dgm:prSet presAssocID="{FC21B509-3656-4C2B-A1FD-121C25575C35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7B733-DDD5-475B-BBF4-8CA519FBB854}" type="pres">
      <dgm:prSet presAssocID="{99337A71-C804-4BC5-B1E3-4C46F7E524B0}" presName="Name9" presStyleLbl="parChTrans1D2" presStyleIdx="2" presStyleCnt="14"/>
      <dgm:spPr/>
      <dgm:t>
        <a:bodyPr/>
        <a:lstStyle/>
        <a:p>
          <a:endParaRPr lang="en-US"/>
        </a:p>
      </dgm:t>
    </dgm:pt>
    <dgm:pt modelId="{769416D9-5534-4428-BF17-09F92FA32BB0}" type="pres">
      <dgm:prSet presAssocID="{99337A71-C804-4BC5-B1E3-4C46F7E524B0}" presName="connTx" presStyleLbl="parChTrans1D2" presStyleIdx="2" presStyleCnt="14"/>
      <dgm:spPr/>
      <dgm:t>
        <a:bodyPr/>
        <a:lstStyle/>
        <a:p>
          <a:endParaRPr lang="en-US"/>
        </a:p>
      </dgm:t>
    </dgm:pt>
    <dgm:pt modelId="{1556CBA1-7AC6-43FA-B58B-C0884F6975DC}" type="pres">
      <dgm:prSet presAssocID="{37F073CA-D9B0-47AA-AA83-8702C1E96EBD}" presName="node" presStyleLbl="node1" presStyleIdx="2" presStyleCnt="14" custScaleX="108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C6B2A-41B0-48F2-A500-D04F294BA6B5}" type="pres">
      <dgm:prSet presAssocID="{791D77F8-72AA-4B14-8C80-94BCA59FE658}" presName="Name9" presStyleLbl="parChTrans1D2" presStyleIdx="3" presStyleCnt="14"/>
      <dgm:spPr/>
      <dgm:t>
        <a:bodyPr/>
        <a:lstStyle/>
        <a:p>
          <a:endParaRPr lang="en-US"/>
        </a:p>
      </dgm:t>
    </dgm:pt>
    <dgm:pt modelId="{21ECBB4E-83F5-4BEA-9A4B-36961C4C2B39}" type="pres">
      <dgm:prSet presAssocID="{791D77F8-72AA-4B14-8C80-94BCA59FE658}" presName="connTx" presStyleLbl="parChTrans1D2" presStyleIdx="3" presStyleCnt="14"/>
      <dgm:spPr/>
      <dgm:t>
        <a:bodyPr/>
        <a:lstStyle/>
        <a:p>
          <a:endParaRPr lang="en-US"/>
        </a:p>
      </dgm:t>
    </dgm:pt>
    <dgm:pt modelId="{A6117016-E1E5-49F1-AF7B-CD4DE3F366EC}" type="pres">
      <dgm:prSet presAssocID="{39EA2577-985D-4540-AF05-71811BC0A91C}" presName="node" presStyleLbl="node1" presStyleIdx="3" presStyleCnt="14" custScaleX="134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80965-05C4-4C0F-90EB-5F81BAFF979E}" type="pres">
      <dgm:prSet presAssocID="{E8E88CF7-E83F-4CAD-8735-BBB6EC5ADEC1}" presName="Name9" presStyleLbl="parChTrans1D2" presStyleIdx="4" presStyleCnt="14"/>
      <dgm:spPr/>
      <dgm:t>
        <a:bodyPr/>
        <a:lstStyle/>
        <a:p>
          <a:endParaRPr lang="en-US"/>
        </a:p>
      </dgm:t>
    </dgm:pt>
    <dgm:pt modelId="{5E7536FD-5728-4F21-8C6D-A903386C3C61}" type="pres">
      <dgm:prSet presAssocID="{E8E88CF7-E83F-4CAD-8735-BBB6EC5ADEC1}" presName="connTx" presStyleLbl="parChTrans1D2" presStyleIdx="4" presStyleCnt="14"/>
      <dgm:spPr/>
      <dgm:t>
        <a:bodyPr/>
        <a:lstStyle/>
        <a:p>
          <a:endParaRPr lang="en-US"/>
        </a:p>
      </dgm:t>
    </dgm:pt>
    <dgm:pt modelId="{1B165C24-B2F5-4B47-9FB1-515D3B8972A1}" type="pres">
      <dgm:prSet presAssocID="{6AFFB10B-7A06-4EF6-9545-B6FE9E530988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01179-7196-44AB-9CCA-B72BCBE110FF}" type="pres">
      <dgm:prSet presAssocID="{97FAA992-AA12-43F2-866B-3DC21570B46D}" presName="Name9" presStyleLbl="parChTrans1D2" presStyleIdx="5" presStyleCnt="14"/>
      <dgm:spPr/>
      <dgm:t>
        <a:bodyPr/>
        <a:lstStyle/>
        <a:p>
          <a:endParaRPr lang="en-US"/>
        </a:p>
      </dgm:t>
    </dgm:pt>
    <dgm:pt modelId="{38E2C449-4462-47FD-8340-5E94AA42F3A3}" type="pres">
      <dgm:prSet presAssocID="{97FAA992-AA12-43F2-866B-3DC21570B46D}" presName="connTx" presStyleLbl="parChTrans1D2" presStyleIdx="5" presStyleCnt="14"/>
      <dgm:spPr/>
      <dgm:t>
        <a:bodyPr/>
        <a:lstStyle/>
        <a:p>
          <a:endParaRPr lang="en-US"/>
        </a:p>
      </dgm:t>
    </dgm:pt>
    <dgm:pt modelId="{66ED5BBC-271C-4913-B3DC-9594AF01F270}" type="pres">
      <dgm:prSet presAssocID="{B0F7C1B0-17F5-42BF-A20A-F1291C06C728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FD916-D88F-429B-B4E5-B9C97A457B60}" type="pres">
      <dgm:prSet presAssocID="{CB42F043-ED64-4C77-BC92-35F684F5F62D}" presName="Name9" presStyleLbl="parChTrans1D2" presStyleIdx="6" presStyleCnt="14"/>
      <dgm:spPr/>
      <dgm:t>
        <a:bodyPr/>
        <a:lstStyle/>
        <a:p>
          <a:endParaRPr lang="en-US"/>
        </a:p>
      </dgm:t>
    </dgm:pt>
    <dgm:pt modelId="{E7ED06B6-1A2D-4726-A5A5-D32A3E64B03A}" type="pres">
      <dgm:prSet presAssocID="{CB42F043-ED64-4C77-BC92-35F684F5F62D}" presName="connTx" presStyleLbl="parChTrans1D2" presStyleIdx="6" presStyleCnt="14"/>
      <dgm:spPr/>
      <dgm:t>
        <a:bodyPr/>
        <a:lstStyle/>
        <a:p>
          <a:endParaRPr lang="en-US"/>
        </a:p>
      </dgm:t>
    </dgm:pt>
    <dgm:pt modelId="{79912C93-D7A3-4BAF-BB6F-B6FC3ABD6BB7}" type="pres">
      <dgm:prSet presAssocID="{11086DCA-3B22-484A-BB46-904413C7EF87}" presName="node" presStyleLbl="node1" presStyleIdx="6" presStyleCnt="14" custScaleX="123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D3772-8A50-4AC2-B8DE-17CB8D5E5072}" type="pres">
      <dgm:prSet presAssocID="{75BC1B4F-8DB9-4A66-BEB6-923DA73B5C0F}" presName="Name9" presStyleLbl="parChTrans1D2" presStyleIdx="7" presStyleCnt="14"/>
      <dgm:spPr/>
      <dgm:t>
        <a:bodyPr/>
        <a:lstStyle/>
        <a:p>
          <a:endParaRPr lang="en-US"/>
        </a:p>
      </dgm:t>
    </dgm:pt>
    <dgm:pt modelId="{0273CF03-1A01-46B0-A1C6-3704E9CB6AFD}" type="pres">
      <dgm:prSet presAssocID="{75BC1B4F-8DB9-4A66-BEB6-923DA73B5C0F}" presName="connTx" presStyleLbl="parChTrans1D2" presStyleIdx="7" presStyleCnt="14"/>
      <dgm:spPr/>
      <dgm:t>
        <a:bodyPr/>
        <a:lstStyle/>
        <a:p>
          <a:endParaRPr lang="en-US"/>
        </a:p>
      </dgm:t>
    </dgm:pt>
    <dgm:pt modelId="{0A52B427-9D71-4536-ADBC-30BCE982EA7D}" type="pres">
      <dgm:prSet presAssocID="{2BF5FEDB-6A62-4A9D-BDB6-56E098FC81D1}" presName="node" presStyleLbl="node1" presStyleIdx="7" presStyleCnt="14" custScaleX="116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D42E5-E7EE-4EE6-814E-0F2B83509C87}" type="pres">
      <dgm:prSet presAssocID="{B5A551E7-939E-4E51-AB15-57CCB040863E}" presName="Name9" presStyleLbl="parChTrans1D2" presStyleIdx="8" presStyleCnt="14"/>
      <dgm:spPr/>
      <dgm:t>
        <a:bodyPr/>
        <a:lstStyle/>
        <a:p>
          <a:endParaRPr lang="en-US"/>
        </a:p>
      </dgm:t>
    </dgm:pt>
    <dgm:pt modelId="{68B7D852-DE70-4F63-987C-9EDB5B5E859F}" type="pres">
      <dgm:prSet presAssocID="{B5A551E7-939E-4E51-AB15-57CCB040863E}" presName="connTx" presStyleLbl="parChTrans1D2" presStyleIdx="8" presStyleCnt="14"/>
      <dgm:spPr/>
      <dgm:t>
        <a:bodyPr/>
        <a:lstStyle/>
        <a:p>
          <a:endParaRPr lang="en-US"/>
        </a:p>
      </dgm:t>
    </dgm:pt>
    <dgm:pt modelId="{6CD268DE-F2F5-4165-8BDA-1C724812607A}" type="pres">
      <dgm:prSet presAssocID="{05BB09A7-BE54-4DD3-B7ED-E8CC6FEFAB4F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53C7C-3476-4442-842C-CF1A03D46939}" type="pres">
      <dgm:prSet presAssocID="{E3732977-D52B-472C-9E83-CCF294ACB59E}" presName="Name9" presStyleLbl="parChTrans1D2" presStyleIdx="9" presStyleCnt="14"/>
      <dgm:spPr/>
      <dgm:t>
        <a:bodyPr/>
        <a:lstStyle/>
        <a:p>
          <a:endParaRPr lang="en-US"/>
        </a:p>
      </dgm:t>
    </dgm:pt>
    <dgm:pt modelId="{731E3AD4-4636-443E-8DD3-73732B9CA384}" type="pres">
      <dgm:prSet presAssocID="{E3732977-D52B-472C-9E83-CCF294ACB59E}" presName="connTx" presStyleLbl="parChTrans1D2" presStyleIdx="9" presStyleCnt="14"/>
      <dgm:spPr/>
      <dgm:t>
        <a:bodyPr/>
        <a:lstStyle/>
        <a:p>
          <a:endParaRPr lang="en-US"/>
        </a:p>
      </dgm:t>
    </dgm:pt>
    <dgm:pt modelId="{7A55678E-7DA3-4C06-91B3-5EA58A6F730B}" type="pres">
      <dgm:prSet presAssocID="{54A78B60-DD2F-41FF-A995-7DCB2D2FA929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81F83-85E4-4284-8703-850CBAAC3E2C}" type="pres">
      <dgm:prSet presAssocID="{BBF5643C-F3FA-427D-A5D7-E17EE3968A9D}" presName="Name9" presStyleLbl="parChTrans1D2" presStyleIdx="10" presStyleCnt="14"/>
      <dgm:spPr/>
      <dgm:t>
        <a:bodyPr/>
        <a:lstStyle/>
        <a:p>
          <a:endParaRPr lang="en-US"/>
        </a:p>
      </dgm:t>
    </dgm:pt>
    <dgm:pt modelId="{11848232-B96D-402D-AA08-FDA605E052AC}" type="pres">
      <dgm:prSet presAssocID="{BBF5643C-F3FA-427D-A5D7-E17EE3968A9D}" presName="connTx" presStyleLbl="parChTrans1D2" presStyleIdx="10" presStyleCnt="14"/>
      <dgm:spPr/>
      <dgm:t>
        <a:bodyPr/>
        <a:lstStyle/>
        <a:p>
          <a:endParaRPr lang="en-US"/>
        </a:p>
      </dgm:t>
    </dgm:pt>
    <dgm:pt modelId="{A4C47ED3-EDF2-43DF-92EF-5C33BEC1E184}" type="pres">
      <dgm:prSet presAssocID="{3D9777D5-FBA9-4285-ADD7-A6EE23E4F45F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97CAC-83C9-4358-8159-D6859B103CF2}" type="pres">
      <dgm:prSet presAssocID="{111FF876-68E0-4932-8FDD-31F3B7E4956F}" presName="Name9" presStyleLbl="parChTrans1D2" presStyleIdx="11" presStyleCnt="14"/>
      <dgm:spPr/>
      <dgm:t>
        <a:bodyPr/>
        <a:lstStyle/>
        <a:p>
          <a:endParaRPr lang="en-US"/>
        </a:p>
      </dgm:t>
    </dgm:pt>
    <dgm:pt modelId="{FB651B6B-4B71-43CD-920E-FE59150640E6}" type="pres">
      <dgm:prSet presAssocID="{111FF876-68E0-4932-8FDD-31F3B7E4956F}" presName="connTx" presStyleLbl="parChTrans1D2" presStyleIdx="11" presStyleCnt="14"/>
      <dgm:spPr/>
      <dgm:t>
        <a:bodyPr/>
        <a:lstStyle/>
        <a:p>
          <a:endParaRPr lang="en-US"/>
        </a:p>
      </dgm:t>
    </dgm:pt>
    <dgm:pt modelId="{CDFD7282-346B-4D3C-A109-279BC617B198}" type="pres">
      <dgm:prSet presAssocID="{AB791AB5-C68E-4404-B34F-DE7361327D68}" presName="node" presStyleLbl="node1" presStyleIdx="11" presStyleCnt="14" custScaleX="141294" custScaleY="101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F02A1-538C-4D18-9187-8E4F8769012E}" type="pres">
      <dgm:prSet presAssocID="{99A7E87D-D9FF-4DD8-A8EB-48E73294556C}" presName="Name9" presStyleLbl="parChTrans1D2" presStyleIdx="12" presStyleCnt="14"/>
      <dgm:spPr/>
      <dgm:t>
        <a:bodyPr/>
        <a:lstStyle/>
        <a:p>
          <a:endParaRPr lang="en-US"/>
        </a:p>
      </dgm:t>
    </dgm:pt>
    <dgm:pt modelId="{48859168-A976-47E0-88B6-D06205E07D5A}" type="pres">
      <dgm:prSet presAssocID="{99A7E87D-D9FF-4DD8-A8EB-48E73294556C}" presName="connTx" presStyleLbl="parChTrans1D2" presStyleIdx="12" presStyleCnt="14"/>
      <dgm:spPr/>
      <dgm:t>
        <a:bodyPr/>
        <a:lstStyle/>
        <a:p>
          <a:endParaRPr lang="en-US"/>
        </a:p>
      </dgm:t>
    </dgm:pt>
    <dgm:pt modelId="{25A8E44B-6AF3-483A-BF82-E438E184C246}" type="pres">
      <dgm:prSet presAssocID="{9130AC04-BCFB-4B2F-B8BB-A17CD46F4BA3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018C8-9020-4039-8C58-18A2831DECED}" type="pres">
      <dgm:prSet presAssocID="{0FC8E9D8-74FF-4590-AC47-1349692FFF4F}" presName="Name9" presStyleLbl="parChTrans1D2" presStyleIdx="13" presStyleCnt="14"/>
      <dgm:spPr/>
      <dgm:t>
        <a:bodyPr/>
        <a:lstStyle/>
        <a:p>
          <a:endParaRPr lang="en-US"/>
        </a:p>
      </dgm:t>
    </dgm:pt>
    <dgm:pt modelId="{17150824-F251-4563-B2D2-06DDE98B13CE}" type="pres">
      <dgm:prSet presAssocID="{0FC8E9D8-74FF-4590-AC47-1349692FFF4F}" presName="connTx" presStyleLbl="parChTrans1D2" presStyleIdx="13" presStyleCnt="14"/>
      <dgm:spPr/>
      <dgm:t>
        <a:bodyPr/>
        <a:lstStyle/>
        <a:p>
          <a:endParaRPr lang="en-US"/>
        </a:p>
      </dgm:t>
    </dgm:pt>
    <dgm:pt modelId="{201EA321-9723-4C77-9AA7-B32BEF244884}" type="pres">
      <dgm:prSet presAssocID="{5639D088-3BDF-4A2B-900A-B764AD50219F}" presName="node" presStyleLbl="node1" presStyleIdx="13" presStyleCnt="14" custRadScaleRad="102571" custRadScaleInc="-12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D04A34-0443-4B1B-B436-9EE789617BFB}" type="presOf" srcId="{FC21B509-3656-4C2B-A1FD-121C25575C35}" destId="{F6BACB94-CB5B-458B-9213-E006F9B6B416}" srcOrd="0" destOrd="0" presId="urn:microsoft.com/office/officeart/2005/8/layout/radial1"/>
    <dgm:cxn modelId="{3CDB229C-6611-4637-840E-45654302F199}" srcId="{EFD75659-844E-4739-9C0C-01B66C9B9762}" destId="{54A78B60-DD2F-41FF-A995-7DCB2D2FA929}" srcOrd="9" destOrd="0" parTransId="{E3732977-D52B-472C-9E83-CCF294ACB59E}" sibTransId="{8233A38A-EE10-4B33-AC9F-5A1B74A18243}"/>
    <dgm:cxn modelId="{8B151874-69FA-4EF6-9212-E9C5BCF6860D}" srcId="{EFD75659-844E-4739-9C0C-01B66C9B9762}" destId="{AB791AB5-C68E-4404-B34F-DE7361327D68}" srcOrd="11" destOrd="0" parTransId="{111FF876-68E0-4932-8FDD-31F3B7E4956F}" sibTransId="{F42D2ED2-DE03-46FF-B99C-7528B23E8CC1}"/>
    <dgm:cxn modelId="{A650D504-99DA-4C64-B66A-19D21F91855D}" type="presOf" srcId="{E8E88CF7-E83F-4CAD-8735-BBB6EC5ADEC1}" destId="{5E7536FD-5728-4F21-8C6D-A903386C3C61}" srcOrd="1" destOrd="0" presId="urn:microsoft.com/office/officeart/2005/8/layout/radial1"/>
    <dgm:cxn modelId="{7F3988AB-092E-40F4-9450-9AE6FF7B7B10}" type="presOf" srcId="{791D77F8-72AA-4B14-8C80-94BCA59FE658}" destId="{21ECBB4E-83F5-4BEA-9A4B-36961C4C2B39}" srcOrd="1" destOrd="0" presId="urn:microsoft.com/office/officeart/2005/8/layout/radial1"/>
    <dgm:cxn modelId="{FB24E10C-95F6-4472-B6D4-DCE769240135}" type="presOf" srcId="{B5A551E7-939E-4E51-AB15-57CCB040863E}" destId="{68B7D852-DE70-4F63-987C-9EDB5B5E859F}" srcOrd="1" destOrd="0" presId="urn:microsoft.com/office/officeart/2005/8/layout/radial1"/>
    <dgm:cxn modelId="{52938850-4B73-42AC-B706-6660CB31695C}" type="presOf" srcId="{B5A551E7-939E-4E51-AB15-57CCB040863E}" destId="{157D42E5-E7EE-4EE6-814E-0F2B83509C87}" srcOrd="0" destOrd="0" presId="urn:microsoft.com/office/officeart/2005/8/layout/radial1"/>
    <dgm:cxn modelId="{59649CE7-3E96-4D19-A298-3AA7D6A8C76E}" type="presOf" srcId="{99A7E87D-D9FF-4DD8-A8EB-48E73294556C}" destId="{48859168-A976-47E0-88B6-D06205E07D5A}" srcOrd="1" destOrd="0" presId="urn:microsoft.com/office/officeart/2005/8/layout/radial1"/>
    <dgm:cxn modelId="{CC70EEDB-785A-4C2F-B661-145753ABD594}" type="presOf" srcId="{75BC1B4F-8DB9-4A66-BEB6-923DA73B5C0F}" destId="{0273CF03-1A01-46B0-A1C6-3704E9CB6AFD}" srcOrd="1" destOrd="0" presId="urn:microsoft.com/office/officeart/2005/8/layout/radial1"/>
    <dgm:cxn modelId="{665421BB-35E2-4945-90CF-2527158046C0}" srcId="{EFD75659-844E-4739-9C0C-01B66C9B9762}" destId="{37F073CA-D9B0-47AA-AA83-8702C1E96EBD}" srcOrd="2" destOrd="0" parTransId="{99337A71-C804-4BC5-B1E3-4C46F7E524B0}" sibTransId="{361F883D-BDF7-4364-B6F5-FD519C258BD2}"/>
    <dgm:cxn modelId="{79FFB1D9-53A1-48E7-9A33-C54F51FE93CC}" type="presOf" srcId="{99337A71-C804-4BC5-B1E3-4C46F7E524B0}" destId="{2277B733-DDD5-475B-BBF4-8CA519FBB854}" srcOrd="0" destOrd="0" presId="urn:microsoft.com/office/officeart/2005/8/layout/radial1"/>
    <dgm:cxn modelId="{3614F415-AB0B-4A5F-BD87-E38A47913CF7}" srcId="{EFD75659-844E-4739-9C0C-01B66C9B9762}" destId="{4246324A-FF38-4411-9E39-B62A1BD51583}" srcOrd="0" destOrd="0" parTransId="{A594CB51-A4C4-4BC3-AFFC-6624379D4ADF}" sibTransId="{96B53DF6-1159-40C2-AF41-F5DBDCD9C76D}"/>
    <dgm:cxn modelId="{26EECC30-1AAE-43A4-A497-A7CCEA0F3BD0}" type="presOf" srcId="{0FC8E9D8-74FF-4590-AC47-1349692FFF4F}" destId="{17150824-F251-4563-B2D2-06DDE98B13CE}" srcOrd="1" destOrd="0" presId="urn:microsoft.com/office/officeart/2005/8/layout/radial1"/>
    <dgm:cxn modelId="{F1B03F85-E8FA-4D39-A25E-D1C8639BCEC6}" type="presOf" srcId="{EBF8A931-759E-4F0D-A9E4-AC82F5F00281}" destId="{5A4DB9B6-BC7B-4405-BA4E-85EFBCC3115F}" srcOrd="0" destOrd="0" presId="urn:microsoft.com/office/officeart/2005/8/layout/radial1"/>
    <dgm:cxn modelId="{4B178B90-6ACD-46DA-A34E-0DD9279224E9}" srcId="{EFD75659-844E-4739-9C0C-01B66C9B9762}" destId="{05BB09A7-BE54-4DD3-B7ED-E8CC6FEFAB4F}" srcOrd="8" destOrd="0" parTransId="{B5A551E7-939E-4E51-AB15-57CCB040863E}" sibTransId="{6C097666-D92C-4655-8AC9-9795989A623C}"/>
    <dgm:cxn modelId="{1A89EFA1-C659-401B-B6A6-94CF6971E602}" srcId="{EFD75659-844E-4739-9C0C-01B66C9B9762}" destId="{39EA2577-985D-4540-AF05-71811BC0A91C}" srcOrd="3" destOrd="0" parTransId="{791D77F8-72AA-4B14-8C80-94BCA59FE658}" sibTransId="{F0943CF9-7C88-4413-8D28-1BCA39577077}"/>
    <dgm:cxn modelId="{F7E85A0D-38FF-4E97-A8E0-12EBCE538407}" type="presOf" srcId="{AB791AB5-C68E-4404-B34F-DE7361327D68}" destId="{CDFD7282-346B-4D3C-A109-279BC617B198}" srcOrd="0" destOrd="0" presId="urn:microsoft.com/office/officeart/2005/8/layout/radial1"/>
    <dgm:cxn modelId="{D3ACC682-3CBB-4494-B339-C9BFD2E3E8DB}" type="presOf" srcId="{2BF5FEDB-6A62-4A9D-BDB6-56E098FC81D1}" destId="{0A52B427-9D71-4536-ADBC-30BCE982EA7D}" srcOrd="0" destOrd="0" presId="urn:microsoft.com/office/officeart/2005/8/layout/radial1"/>
    <dgm:cxn modelId="{26855AAF-FC91-4D9C-9E86-E879CEEB389F}" type="presOf" srcId="{37F073CA-D9B0-47AA-AA83-8702C1E96EBD}" destId="{1556CBA1-7AC6-43FA-B58B-C0884F6975DC}" srcOrd="0" destOrd="0" presId="urn:microsoft.com/office/officeart/2005/8/layout/radial1"/>
    <dgm:cxn modelId="{92119676-E802-422A-A118-EE055B824BA9}" type="presOf" srcId="{E8E88CF7-E83F-4CAD-8735-BBB6EC5ADEC1}" destId="{66C80965-05C4-4C0F-90EB-5F81BAFF979E}" srcOrd="0" destOrd="0" presId="urn:microsoft.com/office/officeart/2005/8/layout/radial1"/>
    <dgm:cxn modelId="{5D96A3FF-D3D4-4880-9FD1-B32AB23B4952}" type="presOf" srcId="{05BB09A7-BE54-4DD3-B7ED-E8CC6FEFAB4F}" destId="{6CD268DE-F2F5-4165-8BDA-1C724812607A}" srcOrd="0" destOrd="0" presId="urn:microsoft.com/office/officeart/2005/8/layout/radial1"/>
    <dgm:cxn modelId="{D4A5DD65-3FAF-46A5-B76C-EFF7BE23EA19}" srcId="{EFD75659-844E-4739-9C0C-01B66C9B9762}" destId="{9130AC04-BCFB-4B2F-B8BB-A17CD46F4BA3}" srcOrd="12" destOrd="0" parTransId="{99A7E87D-D9FF-4DD8-A8EB-48E73294556C}" sibTransId="{85AA242A-CD6E-4641-9DCF-D54787B9F912}"/>
    <dgm:cxn modelId="{4C09F9D4-C837-4EC7-856C-5EE9C08A4112}" srcId="{EBF8A931-759E-4F0D-A9E4-AC82F5F00281}" destId="{EFD75659-844E-4739-9C0C-01B66C9B9762}" srcOrd="0" destOrd="0" parTransId="{CBC8652E-9B8D-4428-971C-0A9D299A8FD8}" sibTransId="{7190150A-B055-4D61-A4A2-1F1133D40D81}"/>
    <dgm:cxn modelId="{E0F510E3-14A8-4BC7-AAF5-71DEC18E4387}" type="presOf" srcId="{BBF5643C-F3FA-427D-A5D7-E17EE3968A9D}" destId="{11848232-B96D-402D-AA08-FDA605E052AC}" srcOrd="1" destOrd="0" presId="urn:microsoft.com/office/officeart/2005/8/layout/radial1"/>
    <dgm:cxn modelId="{C353E03B-9A6F-40C4-8ED6-907FEE9F41B2}" type="presOf" srcId="{11086DCA-3B22-484A-BB46-904413C7EF87}" destId="{79912C93-D7A3-4BAF-BB6F-B6FC3ABD6BB7}" srcOrd="0" destOrd="0" presId="urn:microsoft.com/office/officeart/2005/8/layout/radial1"/>
    <dgm:cxn modelId="{F03E712A-7F21-4551-AF61-1C5F6FD1D430}" type="presOf" srcId="{A594CB51-A4C4-4BC3-AFFC-6624379D4ADF}" destId="{56D76552-8B91-485E-A335-7D9C21CA98F2}" srcOrd="0" destOrd="0" presId="urn:microsoft.com/office/officeart/2005/8/layout/radial1"/>
    <dgm:cxn modelId="{56FF3430-F313-4A28-BE79-F845E5C2906A}" type="presOf" srcId="{E3732977-D52B-472C-9E83-CCF294ACB59E}" destId="{731E3AD4-4636-443E-8DD3-73732B9CA384}" srcOrd="1" destOrd="0" presId="urn:microsoft.com/office/officeart/2005/8/layout/radial1"/>
    <dgm:cxn modelId="{26A6441B-FD2E-4C40-8734-7B3C2F45D2B3}" type="presOf" srcId="{B0F7C1B0-17F5-42BF-A20A-F1291C06C728}" destId="{66ED5BBC-271C-4913-B3DC-9594AF01F270}" srcOrd="0" destOrd="0" presId="urn:microsoft.com/office/officeart/2005/8/layout/radial1"/>
    <dgm:cxn modelId="{2D42F72D-B29B-45FB-A873-EF7FE62C1BF7}" type="presOf" srcId="{99A7E87D-D9FF-4DD8-A8EB-48E73294556C}" destId="{9C8F02A1-538C-4D18-9187-8E4F8769012E}" srcOrd="0" destOrd="0" presId="urn:microsoft.com/office/officeart/2005/8/layout/radial1"/>
    <dgm:cxn modelId="{40E90A47-3E01-4BFB-A123-88588F88DA5F}" type="presOf" srcId="{97FAA992-AA12-43F2-866B-3DC21570B46D}" destId="{F8F01179-7196-44AB-9CCA-B72BCBE110FF}" srcOrd="0" destOrd="0" presId="urn:microsoft.com/office/officeart/2005/8/layout/radial1"/>
    <dgm:cxn modelId="{C241F093-26AE-4BF9-A2BE-4FD091486E3F}" type="presOf" srcId="{75BC1B4F-8DB9-4A66-BEB6-923DA73B5C0F}" destId="{062D3772-8A50-4AC2-B8DE-17CB8D5E5072}" srcOrd="0" destOrd="0" presId="urn:microsoft.com/office/officeart/2005/8/layout/radial1"/>
    <dgm:cxn modelId="{EC6F1E96-7926-48E7-A4B6-A14CD7F7C597}" srcId="{EFD75659-844E-4739-9C0C-01B66C9B9762}" destId="{5639D088-3BDF-4A2B-900A-B764AD50219F}" srcOrd="13" destOrd="0" parTransId="{0FC8E9D8-74FF-4590-AC47-1349692FFF4F}" sibTransId="{33F9B054-6FF2-4705-B027-09716FA4E86D}"/>
    <dgm:cxn modelId="{E5A04B79-EDC9-49AD-AE34-EAD4F354D1D5}" type="presOf" srcId="{54A78B60-DD2F-41FF-A995-7DCB2D2FA929}" destId="{7A55678E-7DA3-4C06-91B3-5EA58A6F730B}" srcOrd="0" destOrd="0" presId="urn:microsoft.com/office/officeart/2005/8/layout/radial1"/>
    <dgm:cxn modelId="{0433FA48-FCED-4B5F-9F95-6E25177BB067}" type="presOf" srcId="{99337A71-C804-4BC5-B1E3-4C46F7E524B0}" destId="{769416D9-5534-4428-BF17-09F92FA32BB0}" srcOrd="1" destOrd="0" presId="urn:microsoft.com/office/officeart/2005/8/layout/radial1"/>
    <dgm:cxn modelId="{BBE53C70-D5C6-4811-B4F1-23EA940DDD37}" srcId="{EFD75659-844E-4739-9C0C-01B66C9B9762}" destId="{2BF5FEDB-6A62-4A9D-BDB6-56E098FC81D1}" srcOrd="7" destOrd="0" parTransId="{75BC1B4F-8DB9-4A66-BEB6-923DA73B5C0F}" sibTransId="{9E8FC674-ED24-425F-AA2D-A2E0E86CE9C0}"/>
    <dgm:cxn modelId="{C4F6EE2A-88E2-42EF-880F-47547FB656C8}" type="presOf" srcId="{A594CB51-A4C4-4BC3-AFFC-6624379D4ADF}" destId="{92A7EB63-00C8-4F30-9310-73CC12128A26}" srcOrd="1" destOrd="0" presId="urn:microsoft.com/office/officeart/2005/8/layout/radial1"/>
    <dgm:cxn modelId="{9BA81102-3A7E-4DCC-8791-271CDE754AEB}" type="presOf" srcId="{A1DA0041-0CDB-41DC-AE63-29DB4CC7134F}" destId="{27E0075D-7663-4699-86D6-15BA922D5F22}" srcOrd="1" destOrd="0" presId="urn:microsoft.com/office/officeart/2005/8/layout/radial1"/>
    <dgm:cxn modelId="{F4B11663-CF53-43E1-86E1-950C5850176D}" srcId="{EFD75659-844E-4739-9C0C-01B66C9B9762}" destId="{6AFFB10B-7A06-4EF6-9545-B6FE9E530988}" srcOrd="4" destOrd="0" parTransId="{E8E88CF7-E83F-4CAD-8735-BBB6EC5ADEC1}" sibTransId="{C426F149-C543-40B5-ACDD-4C3F4144315C}"/>
    <dgm:cxn modelId="{BE09213D-DF96-4090-9AA7-75226867218F}" type="presOf" srcId="{97FAA992-AA12-43F2-866B-3DC21570B46D}" destId="{38E2C449-4462-47FD-8340-5E94AA42F3A3}" srcOrd="1" destOrd="0" presId="urn:microsoft.com/office/officeart/2005/8/layout/radial1"/>
    <dgm:cxn modelId="{C9E83A75-94FD-42CD-8116-2EED2E880732}" type="presOf" srcId="{9130AC04-BCFB-4B2F-B8BB-A17CD46F4BA3}" destId="{25A8E44B-6AF3-483A-BF82-E438E184C246}" srcOrd="0" destOrd="0" presId="urn:microsoft.com/office/officeart/2005/8/layout/radial1"/>
    <dgm:cxn modelId="{099E6292-36F3-4A78-9DB3-BBB999BC2C84}" srcId="{EFD75659-844E-4739-9C0C-01B66C9B9762}" destId="{B0F7C1B0-17F5-42BF-A20A-F1291C06C728}" srcOrd="5" destOrd="0" parTransId="{97FAA992-AA12-43F2-866B-3DC21570B46D}" sibTransId="{E35649BE-E375-4C13-9B6F-AB6A28AD3450}"/>
    <dgm:cxn modelId="{8C194605-89F8-4E95-955E-20746A1845A4}" type="presOf" srcId="{111FF876-68E0-4932-8FDD-31F3B7E4956F}" destId="{D0E97CAC-83C9-4358-8159-D6859B103CF2}" srcOrd="0" destOrd="0" presId="urn:microsoft.com/office/officeart/2005/8/layout/radial1"/>
    <dgm:cxn modelId="{711653F2-A076-405D-9E28-9C17ACB09599}" type="presOf" srcId="{791D77F8-72AA-4B14-8C80-94BCA59FE658}" destId="{302C6B2A-41B0-48F2-A500-D04F294BA6B5}" srcOrd="0" destOrd="0" presId="urn:microsoft.com/office/officeart/2005/8/layout/radial1"/>
    <dgm:cxn modelId="{95EBDE0D-7C80-4570-B420-68DC995602CF}" type="presOf" srcId="{A1DA0041-0CDB-41DC-AE63-29DB4CC7134F}" destId="{77243C5E-05EA-4E0C-90E1-3D813B7F1208}" srcOrd="0" destOrd="0" presId="urn:microsoft.com/office/officeart/2005/8/layout/radial1"/>
    <dgm:cxn modelId="{8E4A6F16-24D0-4035-9529-DFA71C9F1BE2}" type="presOf" srcId="{111FF876-68E0-4932-8FDD-31F3B7E4956F}" destId="{FB651B6B-4B71-43CD-920E-FE59150640E6}" srcOrd="1" destOrd="0" presId="urn:microsoft.com/office/officeart/2005/8/layout/radial1"/>
    <dgm:cxn modelId="{A60560A8-6BCD-4428-97BC-B8AC044C3090}" type="presOf" srcId="{5639D088-3BDF-4A2B-900A-B764AD50219F}" destId="{201EA321-9723-4C77-9AA7-B32BEF244884}" srcOrd="0" destOrd="0" presId="urn:microsoft.com/office/officeart/2005/8/layout/radial1"/>
    <dgm:cxn modelId="{71977E9B-B411-483F-A968-2E64DF0092D1}" srcId="{EFD75659-844E-4739-9C0C-01B66C9B9762}" destId="{FC21B509-3656-4C2B-A1FD-121C25575C35}" srcOrd="1" destOrd="0" parTransId="{A1DA0041-0CDB-41DC-AE63-29DB4CC7134F}" sibTransId="{124D0AD6-8CFB-4F9A-991E-A1473A22C291}"/>
    <dgm:cxn modelId="{F1A28A4F-709E-4F9F-9922-E9A5BD78CF88}" type="presOf" srcId="{CB42F043-ED64-4C77-BC92-35F684F5F62D}" destId="{E7ED06B6-1A2D-4726-A5A5-D32A3E64B03A}" srcOrd="1" destOrd="0" presId="urn:microsoft.com/office/officeart/2005/8/layout/radial1"/>
    <dgm:cxn modelId="{93D95BBA-1996-4E9D-B569-05BF1F11D540}" type="presOf" srcId="{39EA2577-985D-4540-AF05-71811BC0A91C}" destId="{A6117016-E1E5-49F1-AF7B-CD4DE3F366EC}" srcOrd="0" destOrd="0" presId="urn:microsoft.com/office/officeart/2005/8/layout/radial1"/>
    <dgm:cxn modelId="{332491F0-999C-4DD7-8F60-01F040850193}" type="presOf" srcId="{CB42F043-ED64-4C77-BC92-35F684F5F62D}" destId="{B50FD916-D88F-429B-B4E5-B9C97A457B60}" srcOrd="0" destOrd="0" presId="urn:microsoft.com/office/officeart/2005/8/layout/radial1"/>
    <dgm:cxn modelId="{0B5FE634-62C1-4F99-972D-88939520D679}" type="presOf" srcId="{3D9777D5-FBA9-4285-ADD7-A6EE23E4F45F}" destId="{A4C47ED3-EDF2-43DF-92EF-5C33BEC1E184}" srcOrd="0" destOrd="0" presId="urn:microsoft.com/office/officeart/2005/8/layout/radial1"/>
    <dgm:cxn modelId="{5EF5E430-E687-45C4-AD2C-2E417C0EF066}" srcId="{EFD75659-844E-4739-9C0C-01B66C9B9762}" destId="{3D9777D5-FBA9-4285-ADD7-A6EE23E4F45F}" srcOrd="10" destOrd="0" parTransId="{BBF5643C-F3FA-427D-A5D7-E17EE3968A9D}" sibTransId="{858F16E4-FE36-4829-8038-C3645BE4A97B}"/>
    <dgm:cxn modelId="{1F080FC2-6CA9-413F-B2BB-701ED4159510}" type="presOf" srcId="{E3732977-D52B-472C-9E83-CCF294ACB59E}" destId="{FB053C7C-3476-4442-842C-CF1A03D46939}" srcOrd="0" destOrd="0" presId="urn:microsoft.com/office/officeart/2005/8/layout/radial1"/>
    <dgm:cxn modelId="{5CE57301-DEB7-4E0B-96BD-2A27D9E058A0}" type="presOf" srcId="{4246324A-FF38-4411-9E39-B62A1BD51583}" destId="{3AFEC820-1E87-4F7F-9B23-D6EF08E50D85}" srcOrd="0" destOrd="0" presId="urn:microsoft.com/office/officeart/2005/8/layout/radial1"/>
    <dgm:cxn modelId="{98F621CD-97B3-4676-91F4-BCA01DAF5113}" type="presOf" srcId="{EFD75659-844E-4739-9C0C-01B66C9B9762}" destId="{F02A2060-448D-40ED-AAAF-0DDA0F989ED9}" srcOrd="0" destOrd="0" presId="urn:microsoft.com/office/officeart/2005/8/layout/radial1"/>
    <dgm:cxn modelId="{DE7309D9-1CC9-4B3C-86A9-7A573D3C91DF}" type="presOf" srcId="{0FC8E9D8-74FF-4590-AC47-1349692FFF4F}" destId="{D94018C8-9020-4039-8C58-18A2831DECED}" srcOrd="0" destOrd="0" presId="urn:microsoft.com/office/officeart/2005/8/layout/radial1"/>
    <dgm:cxn modelId="{08BAD5BF-8122-42EB-8EB6-4F1F63DEFCDB}" srcId="{EFD75659-844E-4739-9C0C-01B66C9B9762}" destId="{11086DCA-3B22-484A-BB46-904413C7EF87}" srcOrd="6" destOrd="0" parTransId="{CB42F043-ED64-4C77-BC92-35F684F5F62D}" sibTransId="{7AE0D452-0732-4BEB-B644-9BD3AAA04D7F}"/>
    <dgm:cxn modelId="{0D9C22B5-03CF-479E-83FE-937BB63B46A9}" type="presOf" srcId="{BBF5643C-F3FA-427D-A5D7-E17EE3968A9D}" destId="{C3381F83-85E4-4284-8703-850CBAAC3E2C}" srcOrd="0" destOrd="0" presId="urn:microsoft.com/office/officeart/2005/8/layout/radial1"/>
    <dgm:cxn modelId="{B56C3C12-1423-490B-9963-AABDE9399A20}" type="presOf" srcId="{6AFFB10B-7A06-4EF6-9545-B6FE9E530988}" destId="{1B165C24-B2F5-4B47-9FB1-515D3B8972A1}" srcOrd="0" destOrd="0" presId="urn:microsoft.com/office/officeart/2005/8/layout/radial1"/>
    <dgm:cxn modelId="{7834983E-68FC-4858-8E55-1B4D1CBE1571}" type="presParOf" srcId="{5A4DB9B6-BC7B-4405-BA4E-85EFBCC3115F}" destId="{F02A2060-448D-40ED-AAAF-0DDA0F989ED9}" srcOrd="0" destOrd="0" presId="urn:microsoft.com/office/officeart/2005/8/layout/radial1"/>
    <dgm:cxn modelId="{5D55F9B4-2F5E-4CD2-8388-D86E09E0A3FD}" type="presParOf" srcId="{5A4DB9B6-BC7B-4405-BA4E-85EFBCC3115F}" destId="{56D76552-8B91-485E-A335-7D9C21CA98F2}" srcOrd="1" destOrd="0" presId="urn:microsoft.com/office/officeart/2005/8/layout/radial1"/>
    <dgm:cxn modelId="{A1D63BA9-4699-4C6D-A2BE-39CA5C0ED3D3}" type="presParOf" srcId="{56D76552-8B91-485E-A335-7D9C21CA98F2}" destId="{92A7EB63-00C8-4F30-9310-73CC12128A26}" srcOrd="0" destOrd="0" presId="urn:microsoft.com/office/officeart/2005/8/layout/radial1"/>
    <dgm:cxn modelId="{407E4D7F-D24F-4404-91AE-E1DEDC9E87A8}" type="presParOf" srcId="{5A4DB9B6-BC7B-4405-BA4E-85EFBCC3115F}" destId="{3AFEC820-1E87-4F7F-9B23-D6EF08E50D85}" srcOrd="2" destOrd="0" presId="urn:microsoft.com/office/officeart/2005/8/layout/radial1"/>
    <dgm:cxn modelId="{9934DF5A-A578-48D2-B344-DED61C0D13A7}" type="presParOf" srcId="{5A4DB9B6-BC7B-4405-BA4E-85EFBCC3115F}" destId="{77243C5E-05EA-4E0C-90E1-3D813B7F1208}" srcOrd="3" destOrd="0" presId="urn:microsoft.com/office/officeart/2005/8/layout/radial1"/>
    <dgm:cxn modelId="{168681C4-6C1B-45E1-89FC-4112D264DE38}" type="presParOf" srcId="{77243C5E-05EA-4E0C-90E1-3D813B7F1208}" destId="{27E0075D-7663-4699-86D6-15BA922D5F22}" srcOrd="0" destOrd="0" presId="urn:microsoft.com/office/officeart/2005/8/layout/radial1"/>
    <dgm:cxn modelId="{D187B041-A0E5-4193-B168-961007E26885}" type="presParOf" srcId="{5A4DB9B6-BC7B-4405-BA4E-85EFBCC3115F}" destId="{F6BACB94-CB5B-458B-9213-E006F9B6B416}" srcOrd="4" destOrd="0" presId="urn:microsoft.com/office/officeart/2005/8/layout/radial1"/>
    <dgm:cxn modelId="{E7587E4A-ECC5-48EA-BB91-7CE651E8C689}" type="presParOf" srcId="{5A4DB9B6-BC7B-4405-BA4E-85EFBCC3115F}" destId="{2277B733-DDD5-475B-BBF4-8CA519FBB854}" srcOrd="5" destOrd="0" presId="urn:microsoft.com/office/officeart/2005/8/layout/radial1"/>
    <dgm:cxn modelId="{0E130B99-4F29-457E-B199-45CB7879487A}" type="presParOf" srcId="{2277B733-DDD5-475B-BBF4-8CA519FBB854}" destId="{769416D9-5534-4428-BF17-09F92FA32BB0}" srcOrd="0" destOrd="0" presId="urn:microsoft.com/office/officeart/2005/8/layout/radial1"/>
    <dgm:cxn modelId="{1E377352-05D1-4B87-BB56-0BA7DEA98E3E}" type="presParOf" srcId="{5A4DB9B6-BC7B-4405-BA4E-85EFBCC3115F}" destId="{1556CBA1-7AC6-43FA-B58B-C0884F6975DC}" srcOrd="6" destOrd="0" presId="urn:microsoft.com/office/officeart/2005/8/layout/radial1"/>
    <dgm:cxn modelId="{4F27CE41-B47D-4AD2-898E-59CF5596C7C5}" type="presParOf" srcId="{5A4DB9B6-BC7B-4405-BA4E-85EFBCC3115F}" destId="{302C6B2A-41B0-48F2-A500-D04F294BA6B5}" srcOrd="7" destOrd="0" presId="urn:microsoft.com/office/officeart/2005/8/layout/radial1"/>
    <dgm:cxn modelId="{C159B727-FB3B-4A26-BFD7-5D17D692A136}" type="presParOf" srcId="{302C6B2A-41B0-48F2-A500-D04F294BA6B5}" destId="{21ECBB4E-83F5-4BEA-9A4B-36961C4C2B39}" srcOrd="0" destOrd="0" presId="urn:microsoft.com/office/officeart/2005/8/layout/radial1"/>
    <dgm:cxn modelId="{700C8A00-CBB9-461A-8500-11BA21A8214B}" type="presParOf" srcId="{5A4DB9B6-BC7B-4405-BA4E-85EFBCC3115F}" destId="{A6117016-E1E5-49F1-AF7B-CD4DE3F366EC}" srcOrd="8" destOrd="0" presId="urn:microsoft.com/office/officeart/2005/8/layout/radial1"/>
    <dgm:cxn modelId="{52462E03-49C7-4A95-B107-EA1D92143002}" type="presParOf" srcId="{5A4DB9B6-BC7B-4405-BA4E-85EFBCC3115F}" destId="{66C80965-05C4-4C0F-90EB-5F81BAFF979E}" srcOrd="9" destOrd="0" presId="urn:microsoft.com/office/officeart/2005/8/layout/radial1"/>
    <dgm:cxn modelId="{8B6CBB86-FAFD-4327-8936-4F97D497C576}" type="presParOf" srcId="{66C80965-05C4-4C0F-90EB-5F81BAFF979E}" destId="{5E7536FD-5728-4F21-8C6D-A903386C3C61}" srcOrd="0" destOrd="0" presId="urn:microsoft.com/office/officeart/2005/8/layout/radial1"/>
    <dgm:cxn modelId="{C94FB3E0-93CC-4F25-9319-C29A071E6018}" type="presParOf" srcId="{5A4DB9B6-BC7B-4405-BA4E-85EFBCC3115F}" destId="{1B165C24-B2F5-4B47-9FB1-515D3B8972A1}" srcOrd="10" destOrd="0" presId="urn:microsoft.com/office/officeart/2005/8/layout/radial1"/>
    <dgm:cxn modelId="{EE613303-2CA8-44F8-94DE-3B5C57731F78}" type="presParOf" srcId="{5A4DB9B6-BC7B-4405-BA4E-85EFBCC3115F}" destId="{F8F01179-7196-44AB-9CCA-B72BCBE110FF}" srcOrd="11" destOrd="0" presId="urn:microsoft.com/office/officeart/2005/8/layout/radial1"/>
    <dgm:cxn modelId="{EC355555-E77C-4EA9-962E-FB36B8BFB653}" type="presParOf" srcId="{F8F01179-7196-44AB-9CCA-B72BCBE110FF}" destId="{38E2C449-4462-47FD-8340-5E94AA42F3A3}" srcOrd="0" destOrd="0" presId="urn:microsoft.com/office/officeart/2005/8/layout/radial1"/>
    <dgm:cxn modelId="{617FBE72-BEEF-4327-AD43-A2F2E489EA2B}" type="presParOf" srcId="{5A4DB9B6-BC7B-4405-BA4E-85EFBCC3115F}" destId="{66ED5BBC-271C-4913-B3DC-9594AF01F270}" srcOrd="12" destOrd="0" presId="urn:microsoft.com/office/officeart/2005/8/layout/radial1"/>
    <dgm:cxn modelId="{5BED231D-D4F6-4C93-BFAF-46A9A4C80AC4}" type="presParOf" srcId="{5A4DB9B6-BC7B-4405-BA4E-85EFBCC3115F}" destId="{B50FD916-D88F-429B-B4E5-B9C97A457B60}" srcOrd="13" destOrd="0" presId="urn:microsoft.com/office/officeart/2005/8/layout/radial1"/>
    <dgm:cxn modelId="{D95BDADB-F5C2-4A62-85D4-9B0607AADFE5}" type="presParOf" srcId="{B50FD916-D88F-429B-B4E5-B9C97A457B60}" destId="{E7ED06B6-1A2D-4726-A5A5-D32A3E64B03A}" srcOrd="0" destOrd="0" presId="urn:microsoft.com/office/officeart/2005/8/layout/radial1"/>
    <dgm:cxn modelId="{CFFA149B-D28B-45C1-A74F-28E2B3ACE451}" type="presParOf" srcId="{5A4DB9B6-BC7B-4405-BA4E-85EFBCC3115F}" destId="{79912C93-D7A3-4BAF-BB6F-B6FC3ABD6BB7}" srcOrd="14" destOrd="0" presId="urn:microsoft.com/office/officeart/2005/8/layout/radial1"/>
    <dgm:cxn modelId="{11A52BF7-386B-4AAE-94CA-AC1782F371D2}" type="presParOf" srcId="{5A4DB9B6-BC7B-4405-BA4E-85EFBCC3115F}" destId="{062D3772-8A50-4AC2-B8DE-17CB8D5E5072}" srcOrd="15" destOrd="0" presId="urn:microsoft.com/office/officeart/2005/8/layout/radial1"/>
    <dgm:cxn modelId="{61F32AD6-A909-4AAD-9A25-1E86B0EC2E56}" type="presParOf" srcId="{062D3772-8A50-4AC2-B8DE-17CB8D5E5072}" destId="{0273CF03-1A01-46B0-A1C6-3704E9CB6AFD}" srcOrd="0" destOrd="0" presId="urn:microsoft.com/office/officeart/2005/8/layout/radial1"/>
    <dgm:cxn modelId="{9E5B5D4A-9DBC-4EDA-BD53-36AACCAF0A16}" type="presParOf" srcId="{5A4DB9B6-BC7B-4405-BA4E-85EFBCC3115F}" destId="{0A52B427-9D71-4536-ADBC-30BCE982EA7D}" srcOrd="16" destOrd="0" presId="urn:microsoft.com/office/officeart/2005/8/layout/radial1"/>
    <dgm:cxn modelId="{1D8C56B4-CA59-475E-BBEB-FC9CD8B5CE2C}" type="presParOf" srcId="{5A4DB9B6-BC7B-4405-BA4E-85EFBCC3115F}" destId="{157D42E5-E7EE-4EE6-814E-0F2B83509C87}" srcOrd="17" destOrd="0" presId="urn:microsoft.com/office/officeart/2005/8/layout/radial1"/>
    <dgm:cxn modelId="{4EDF1E6D-4804-4C11-B89F-2C623A1E1532}" type="presParOf" srcId="{157D42E5-E7EE-4EE6-814E-0F2B83509C87}" destId="{68B7D852-DE70-4F63-987C-9EDB5B5E859F}" srcOrd="0" destOrd="0" presId="urn:microsoft.com/office/officeart/2005/8/layout/radial1"/>
    <dgm:cxn modelId="{CBD1C5E8-D223-4109-AE83-C5F30E73BAC5}" type="presParOf" srcId="{5A4DB9B6-BC7B-4405-BA4E-85EFBCC3115F}" destId="{6CD268DE-F2F5-4165-8BDA-1C724812607A}" srcOrd="18" destOrd="0" presId="urn:microsoft.com/office/officeart/2005/8/layout/radial1"/>
    <dgm:cxn modelId="{CF88F680-D092-4997-9C1D-5B0F64EFBD72}" type="presParOf" srcId="{5A4DB9B6-BC7B-4405-BA4E-85EFBCC3115F}" destId="{FB053C7C-3476-4442-842C-CF1A03D46939}" srcOrd="19" destOrd="0" presId="urn:microsoft.com/office/officeart/2005/8/layout/radial1"/>
    <dgm:cxn modelId="{597FC2E3-2278-4F97-93B2-619FC693C0CC}" type="presParOf" srcId="{FB053C7C-3476-4442-842C-CF1A03D46939}" destId="{731E3AD4-4636-443E-8DD3-73732B9CA384}" srcOrd="0" destOrd="0" presId="urn:microsoft.com/office/officeart/2005/8/layout/radial1"/>
    <dgm:cxn modelId="{298E656D-02EA-4680-B219-598D2AD56C95}" type="presParOf" srcId="{5A4DB9B6-BC7B-4405-BA4E-85EFBCC3115F}" destId="{7A55678E-7DA3-4C06-91B3-5EA58A6F730B}" srcOrd="20" destOrd="0" presId="urn:microsoft.com/office/officeart/2005/8/layout/radial1"/>
    <dgm:cxn modelId="{C2D7E0DA-FC73-4843-AFCB-4CAF75A16628}" type="presParOf" srcId="{5A4DB9B6-BC7B-4405-BA4E-85EFBCC3115F}" destId="{C3381F83-85E4-4284-8703-850CBAAC3E2C}" srcOrd="21" destOrd="0" presId="urn:microsoft.com/office/officeart/2005/8/layout/radial1"/>
    <dgm:cxn modelId="{6F5C2DC9-5A43-4F1A-907E-E4B9BFE27E64}" type="presParOf" srcId="{C3381F83-85E4-4284-8703-850CBAAC3E2C}" destId="{11848232-B96D-402D-AA08-FDA605E052AC}" srcOrd="0" destOrd="0" presId="urn:microsoft.com/office/officeart/2005/8/layout/radial1"/>
    <dgm:cxn modelId="{B4C2C365-7966-485A-9F51-B7E95B5D6ECC}" type="presParOf" srcId="{5A4DB9B6-BC7B-4405-BA4E-85EFBCC3115F}" destId="{A4C47ED3-EDF2-43DF-92EF-5C33BEC1E184}" srcOrd="22" destOrd="0" presId="urn:microsoft.com/office/officeart/2005/8/layout/radial1"/>
    <dgm:cxn modelId="{EC468449-64EF-4A06-8031-A9AF3E34DF34}" type="presParOf" srcId="{5A4DB9B6-BC7B-4405-BA4E-85EFBCC3115F}" destId="{D0E97CAC-83C9-4358-8159-D6859B103CF2}" srcOrd="23" destOrd="0" presId="urn:microsoft.com/office/officeart/2005/8/layout/radial1"/>
    <dgm:cxn modelId="{6BA4CBB9-1179-4004-A117-D25096F2EB09}" type="presParOf" srcId="{D0E97CAC-83C9-4358-8159-D6859B103CF2}" destId="{FB651B6B-4B71-43CD-920E-FE59150640E6}" srcOrd="0" destOrd="0" presId="urn:microsoft.com/office/officeart/2005/8/layout/radial1"/>
    <dgm:cxn modelId="{57A09982-10C5-4E57-BE2C-20C96A8C30D6}" type="presParOf" srcId="{5A4DB9B6-BC7B-4405-BA4E-85EFBCC3115F}" destId="{CDFD7282-346B-4D3C-A109-279BC617B198}" srcOrd="24" destOrd="0" presId="urn:microsoft.com/office/officeart/2005/8/layout/radial1"/>
    <dgm:cxn modelId="{312297B7-65C7-46C1-8BF5-5C16055A687D}" type="presParOf" srcId="{5A4DB9B6-BC7B-4405-BA4E-85EFBCC3115F}" destId="{9C8F02A1-538C-4D18-9187-8E4F8769012E}" srcOrd="25" destOrd="0" presId="urn:microsoft.com/office/officeart/2005/8/layout/radial1"/>
    <dgm:cxn modelId="{07D8EC14-D710-4ACB-BCDB-25032738D835}" type="presParOf" srcId="{9C8F02A1-538C-4D18-9187-8E4F8769012E}" destId="{48859168-A976-47E0-88B6-D06205E07D5A}" srcOrd="0" destOrd="0" presId="urn:microsoft.com/office/officeart/2005/8/layout/radial1"/>
    <dgm:cxn modelId="{F1A2773E-FB27-451F-A031-3143FB767C63}" type="presParOf" srcId="{5A4DB9B6-BC7B-4405-BA4E-85EFBCC3115F}" destId="{25A8E44B-6AF3-483A-BF82-E438E184C246}" srcOrd="26" destOrd="0" presId="urn:microsoft.com/office/officeart/2005/8/layout/radial1"/>
    <dgm:cxn modelId="{95532C8D-DD6E-4A51-A9E0-F3BB4B3DA301}" type="presParOf" srcId="{5A4DB9B6-BC7B-4405-BA4E-85EFBCC3115F}" destId="{D94018C8-9020-4039-8C58-18A2831DECED}" srcOrd="27" destOrd="0" presId="urn:microsoft.com/office/officeart/2005/8/layout/radial1"/>
    <dgm:cxn modelId="{EFBEFE10-067E-4E7D-B968-4C25419F8F9C}" type="presParOf" srcId="{D94018C8-9020-4039-8C58-18A2831DECED}" destId="{17150824-F251-4563-B2D2-06DDE98B13CE}" srcOrd="0" destOrd="0" presId="urn:microsoft.com/office/officeart/2005/8/layout/radial1"/>
    <dgm:cxn modelId="{4689B87B-7765-4831-9D61-2E6811204754}" type="presParOf" srcId="{5A4DB9B6-BC7B-4405-BA4E-85EFBCC3115F}" destId="{201EA321-9723-4C77-9AA7-B32BEF244884}" srcOrd="2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57D0D6-1F16-4FDF-93E7-63D93A31433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AD236E-CCC8-4FAD-BCFE-8EEB2AD4ABC5}">
      <dgm:prSet/>
      <dgm:spPr/>
      <dgm:t>
        <a:bodyPr/>
        <a:lstStyle/>
        <a:p>
          <a:r>
            <a:rPr lang="sr-Cyrl-RS" dirty="0" smtClean="0"/>
            <a:t>Повећава д</a:t>
          </a:r>
          <a:r>
            <a:rPr lang="ru-RU" dirty="0" smtClean="0"/>
            <a:t>оступност  информација о дојењу</a:t>
          </a:r>
        </a:p>
      </dgm:t>
    </dgm:pt>
    <dgm:pt modelId="{63B9D49F-0441-4E4F-B4CB-5315DF20359F}" type="parTrans" cxnId="{C4C07FC2-2DAF-4EA9-B79E-8CDC51DE0F4E}">
      <dgm:prSet/>
      <dgm:spPr/>
      <dgm:t>
        <a:bodyPr/>
        <a:lstStyle/>
        <a:p>
          <a:endParaRPr lang="en-US"/>
        </a:p>
      </dgm:t>
    </dgm:pt>
    <dgm:pt modelId="{5943A04D-3FCD-41B7-931D-22F2AEF52552}" type="sibTrans" cxnId="{C4C07FC2-2DAF-4EA9-B79E-8CDC51DE0F4E}">
      <dgm:prSet/>
      <dgm:spPr/>
      <dgm:t>
        <a:bodyPr/>
        <a:lstStyle/>
        <a:p>
          <a:endParaRPr lang="en-US"/>
        </a:p>
      </dgm:t>
    </dgm:pt>
    <dgm:pt modelId="{973A13DD-5D2E-4A0C-8C96-0F227349292E}">
      <dgm:prSet/>
      <dgm:spPr/>
      <dgm:t>
        <a:bodyPr/>
        <a:lstStyle/>
        <a:p>
          <a:r>
            <a:rPr lang="ru-RU" dirty="0" smtClean="0">
              <a:cs typeface="Times New Roman" panose="02020603050405020304" pitchFamily="18" charset="0"/>
            </a:rPr>
            <a:t>Подиже општу свест у друштву о важности дојења</a:t>
          </a:r>
          <a:endParaRPr lang="sr-Latn-RS" dirty="0">
            <a:cs typeface="Times New Roman" panose="02020603050405020304" pitchFamily="18" charset="0"/>
          </a:endParaRPr>
        </a:p>
      </dgm:t>
    </dgm:pt>
    <dgm:pt modelId="{1DCBE791-BD11-4087-8370-A22D6A2A21BE}" type="parTrans" cxnId="{14442282-C460-4E0F-BC4B-0B5BEAFD911C}">
      <dgm:prSet/>
      <dgm:spPr/>
      <dgm:t>
        <a:bodyPr/>
        <a:lstStyle/>
        <a:p>
          <a:endParaRPr lang="en-US"/>
        </a:p>
      </dgm:t>
    </dgm:pt>
    <dgm:pt modelId="{A99776CD-37D6-4598-8A4A-216B999EDDD1}" type="sibTrans" cxnId="{14442282-C460-4E0F-BC4B-0B5BEAFD911C}">
      <dgm:prSet/>
      <dgm:spPr/>
      <dgm:t>
        <a:bodyPr/>
        <a:lstStyle/>
        <a:p>
          <a:endParaRPr lang="en-US"/>
        </a:p>
      </dgm:t>
    </dgm:pt>
    <dgm:pt modelId="{9534C900-681E-4CB0-A38B-4157C436D1D5}">
      <dgm:prSet/>
      <dgm:spPr/>
      <dgm:t>
        <a:bodyPr/>
        <a:lstStyle/>
        <a:p>
          <a:r>
            <a:rPr lang="ru-RU" dirty="0" smtClean="0">
              <a:cs typeface="Times New Roman" panose="02020603050405020304" pitchFamily="18" charset="0"/>
            </a:rPr>
            <a:t>Допуњава знање о лактацији и дојењу </a:t>
          </a:r>
        </a:p>
      </dgm:t>
    </dgm:pt>
    <dgm:pt modelId="{F0436902-1087-4451-A326-4854E403E5BA}" type="parTrans" cxnId="{36042731-968A-45A7-B33F-249F3EB562CD}">
      <dgm:prSet/>
      <dgm:spPr/>
      <dgm:t>
        <a:bodyPr/>
        <a:lstStyle/>
        <a:p>
          <a:endParaRPr lang="en-US"/>
        </a:p>
      </dgm:t>
    </dgm:pt>
    <dgm:pt modelId="{4EB05E38-2D72-4E7A-8C0D-3D45B6B20616}" type="sibTrans" cxnId="{36042731-968A-45A7-B33F-249F3EB562CD}">
      <dgm:prSet/>
      <dgm:spPr/>
      <dgm:t>
        <a:bodyPr/>
        <a:lstStyle/>
        <a:p>
          <a:endParaRPr lang="en-US"/>
        </a:p>
      </dgm:t>
    </dgm:pt>
    <dgm:pt modelId="{C5F224E6-8D42-4A92-9177-F30913E28A23}">
      <dgm:prSet/>
      <dgm:spPr/>
      <dgm:t>
        <a:bodyPr/>
        <a:lstStyle/>
        <a:p>
          <a:r>
            <a:rPr lang="sr-Cyrl-RS" dirty="0" smtClean="0">
              <a:cs typeface="Times New Roman" panose="02020603050405020304" pitchFamily="18" charset="0"/>
            </a:rPr>
            <a:t>Пружа подршку мајкама које доје</a:t>
          </a:r>
        </a:p>
      </dgm:t>
    </dgm:pt>
    <dgm:pt modelId="{945E130C-A9B4-4F0A-8AF7-0F6796429730}" type="parTrans" cxnId="{C10C1275-773A-4E8E-BFB0-39C8E2369D06}">
      <dgm:prSet/>
      <dgm:spPr/>
      <dgm:t>
        <a:bodyPr/>
        <a:lstStyle/>
        <a:p>
          <a:endParaRPr lang="en-US"/>
        </a:p>
      </dgm:t>
    </dgm:pt>
    <dgm:pt modelId="{053F79AF-3B0A-442F-A10C-8DE2F0E097A1}" type="sibTrans" cxnId="{C10C1275-773A-4E8E-BFB0-39C8E2369D06}">
      <dgm:prSet/>
      <dgm:spPr/>
      <dgm:t>
        <a:bodyPr/>
        <a:lstStyle/>
        <a:p>
          <a:endParaRPr lang="en-US"/>
        </a:p>
      </dgm:t>
    </dgm:pt>
    <dgm:pt modelId="{2D4F923E-3A10-4FF7-9085-275C76A0A54D}">
      <dgm:prSet/>
      <dgm:spPr/>
      <dgm:t>
        <a:bodyPr/>
        <a:lstStyle/>
        <a:p>
          <a:r>
            <a:rPr lang="sr-Cyrl-RS" smtClean="0">
              <a:cs typeface="Times New Roman" panose="02020603050405020304" pitchFamily="18" charset="0"/>
            </a:rPr>
            <a:t>Обучава вештинама потребним за дојење</a:t>
          </a:r>
          <a:endParaRPr lang="en-US"/>
        </a:p>
      </dgm:t>
    </dgm:pt>
    <dgm:pt modelId="{A81A87A8-528B-47DA-9F40-1EC6DE744B33}" type="parTrans" cxnId="{772534D7-7C77-4CE8-9066-ED7C82D09654}">
      <dgm:prSet/>
      <dgm:spPr/>
      <dgm:t>
        <a:bodyPr/>
        <a:lstStyle/>
        <a:p>
          <a:endParaRPr lang="en-US"/>
        </a:p>
      </dgm:t>
    </dgm:pt>
    <dgm:pt modelId="{46F79D6C-C889-408A-A873-70FFA387C628}" type="sibTrans" cxnId="{772534D7-7C77-4CE8-9066-ED7C82D09654}">
      <dgm:prSet/>
      <dgm:spPr/>
      <dgm:t>
        <a:bodyPr/>
        <a:lstStyle/>
        <a:p>
          <a:endParaRPr lang="en-US"/>
        </a:p>
      </dgm:t>
    </dgm:pt>
    <dgm:pt modelId="{1405A41A-1A78-48C8-A595-36C77C78805E}">
      <dgm:prSet/>
      <dgm:spPr/>
      <dgm:t>
        <a:bodyPr/>
        <a:lstStyle/>
        <a:p>
          <a:r>
            <a:rPr lang="ru-RU" dirty="0" smtClean="0"/>
            <a:t>Уједначава ставове здравствених радника</a:t>
          </a:r>
          <a:endParaRPr lang="ru-RU" dirty="0"/>
        </a:p>
      </dgm:t>
    </dgm:pt>
    <dgm:pt modelId="{C6EA5258-90D3-48DB-A02C-8E3A20D44814}" type="parTrans" cxnId="{ECFFEEF3-EFEA-4859-B5D7-F1CFE3455402}">
      <dgm:prSet/>
      <dgm:spPr/>
      <dgm:t>
        <a:bodyPr/>
        <a:lstStyle/>
        <a:p>
          <a:endParaRPr lang="en-US"/>
        </a:p>
      </dgm:t>
    </dgm:pt>
    <dgm:pt modelId="{4D85160D-E272-4D7B-9FE7-C905EE5ED060}" type="sibTrans" cxnId="{ECFFEEF3-EFEA-4859-B5D7-F1CFE3455402}">
      <dgm:prSet/>
      <dgm:spPr/>
      <dgm:t>
        <a:bodyPr/>
        <a:lstStyle/>
        <a:p>
          <a:endParaRPr lang="en-US"/>
        </a:p>
      </dgm:t>
    </dgm:pt>
    <dgm:pt modelId="{EF4339B1-6DD1-4711-B802-0A2F2BDAF7E7}" type="pres">
      <dgm:prSet presAssocID="{7B57D0D6-1F16-4FDF-93E7-63D93A31433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4D47395-F5CD-4A53-B297-3800CA0E52A2}" type="pres">
      <dgm:prSet presAssocID="{7B57D0D6-1F16-4FDF-93E7-63D93A314337}" presName="Name1" presStyleCnt="0"/>
      <dgm:spPr/>
      <dgm:t>
        <a:bodyPr/>
        <a:lstStyle/>
        <a:p>
          <a:endParaRPr lang="en-US"/>
        </a:p>
      </dgm:t>
    </dgm:pt>
    <dgm:pt modelId="{7B82B8C2-4DC1-4B98-A4C2-7B7F398B2306}" type="pres">
      <dgm:prSet presAssocID="{7B57D0D6-1F16-4FDF-93E7-63D93A314337}" presName="cycle" presStyleCnt="0"/>
      <dgm:spPr/>
      <dgm:t>
        <a:bodyPr/>
        <a:lstStyle/>
        <a:p>
          <a:endParaRPr lang="en-US"/>
        </a:p>
      </dgm:t>
    </dgm:pt>
    <dgm:pt modelId="{74F4AA50-2889-4B8A-B1AB-A64ADD0EA091}" type="pres">
      <dgm:prSet presAssocID="{7B57D0D6-1F16-4FDF-93E7-63D93A314337}" presName="srcNode" presStyleLbl="node1" presStyleIdx="0" presStyleCnt="6"/>
      <dgm:spPr/>
      <dgm:t>
        <a:bodyPr/>
        <a:lstStyle/>
        <a:p>
          <a:endParaRPr lang="en-US"/>
        </a:p>
      </dgm:t>
    </dgm:pt>
    <dgm:pt modelId="{E7017DDB-B68B-4C29-854C-7DB3E067BDD7}" type="pres">
      <dgm:prSet presAssocID="{7B57D0D6-1F16-4FDF-93E7-63D93A314337}" presName="conn" presStyleLbl="parChTrans1D2" presStyleIdx="0" presStyleCnt="1"/>
      <dgm:spPr/>
      <dgm:t>
        <a:bodyPr/>
        <a:lstStyle/>
        <a:p>
          <a:endParaRPr lang="en-US"/>
        </a:p>
      </dgm:t>
    </dgm:pt>
    <dgm:pt modelId="{89D98B99-5CDB-4998-A6E1-35DC888200C5}" type="pres">
      <dgm:prSet presAssocID="{7B57D0D6-1F16-4FDF-93E7-63D93A314337}" presName="extraNode" presStyleLbl="node1" presStyleIdx="0" presStyleCnt="6"/>
      <dgm:spPr/>
      <dgm:t>
        <a:bodyPr/>
        <a:lstStyle/>
        <a:p>
          <a:endParaRPr lang="en-US"/>
        </a:p>
      </dgm:t>
    </dgm:pt>
    <dgm:pt modelId="{07213CDB-A06D-40DD-9264-35E8C53ACD2A}" type="pres">
      <dgm:prSet presAssocID="{7B57D0D6-1F16-4FDF-93E7-63D93A314337}" presName="dstNode" presStyleLbl="node1" presStyleIdx="0" presStyleCnt="6"/>
      <dgm:spPr/>
      <dgm:t>
        <a:bodyPr/>
        <a:lstStyle/>
        <a:p>
          <a:endParaRPr lang="en-US"/>
        </a:p>
      </dgm:t>
    </dgm:pt>
    <dgm:pt modelId="{F1CB586B-0D51-48AD-825C-02C9AEF39DB6}" type="pres">
      <dgm:prSet presAssocID="{42AD236E-CCC8-4FAD-BCFE-8EEB2AD4ABC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76488-3651-48A9-A865-2A4F1C0BA8C5}" type="pres">
      <dgm:prSet presAssocID="{42AD236E-CCC8-4FAD-BCFE-8EEB2AD4ABC5}" presName="accent_1" presStyleCnt="0"/>
      <dgm:spPr/>
      <dgm:t>
        <a:bodyPr/>
        <a:lstStyle/>
        <a:p>
          <a:endParaRPr lang="en-US"/>
        </a:p>
      </dgm:t>
    </dgm:pt>
    <dgm:pt modelId="{298E4664-9987-4EAF-8CD8-439E9AFC3F34}" type="pres">
      <dgm:prSet presAssocID="{42AD236E-CCC8-4FAD-BCFE-8EEB2AD4ABC5}" presName="accentRepeatNode" presStyleLbl="solidFgAcc1" presStyleIdx="0" presStyleCnt="6"/>
      <dgm:spPr/>
      <dgm:t>
        <a:bodyPr/>
        <a:lstStyle/>
        <a:p>
          <a:endParaRPr lang="en-US"/>
        </a:p>
      </dgm:t>
    </dgm:pt>
    <dgm:pt modelId="{8F0877F2-02AA-4D7D-A7B2-9279A71025B4}" type="pres">
      <dgm:prSet presAssocID="{973A13DD-5D2E-4A0C-8C96-0F227349292E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AE62F-2570-441D-AECB-9ADED834D34A}" type="pres">
      <dgm:prSet presAssocID="{973A13DD-5D2E-4A0C-8C96-0F227349292E}" presName="accent_2" presStyleCnt="0"/>
      <dgm:spPr/>
      <dgm:t>
        <a:bodyPr/>
        <a:lstStyle/>
        <a:p>
          <a:endParaRPr lang="en-US"/>
        </a:p>
      </dgm:t>
    </dgm:pt>
    <dgm:pt modelId="{8148EAE1-2205-4BB1-8666-516EE245928C}" type="pres">
      <dgm:prSet presAssocID="{973A13DD-5D2E-4A0C-8C96-0F227349292E}" presName="accentRepeatNode" presStyleLbl="solidFgAcc1" presStyleIdx="1" presStyleCnt="6"/>
      <dgm:spPr/>
      <dgm:t>
        <a:bodyPr/>
        <a:lstStyle/>
        <a:p>
          <a:endParaRPr lang="en-US"/>
        </a:p>
      </dgm:t>
    </dgm:pt>
    <dgm:pt modelId="{BEC81160-9BF8-4129-BF12-91E31EA5F2A6}" type="pres">
      <dgm:prSet presAssocID="{9534C900-681E-4CB0-A38B-4157C436D1D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56982-6CB5-493C-AD35-3EEC4E633483}" type="pres">
      <dgm:prSet presAssocID="{9534C900-681E-4CB0-A38B-4157C436D1D5}" presName="accent_3" presStyleCnt="0"/>
      <dgm:spPr/>
      <dgm:t>
        <a:bodyPr/>
        <a:lstStyle/>
        <a:p>
          <a:endParaRPr lang="en-US"/>
        </a:p>
      </dgm:t>
    </dgm:pt>
    <dgm:pt modelId="{55DC6FB8-230D-4C18-8B5B-9B2683F860B5}" type="pres">
      <dgm:prSet presAssocID="{9534C900-681E-4CB0-A38B-4157C436D1D5}" presName="accentRepeatNode" presStyleLbl="solidFgAcc1" presStyleIdx="2" presStyleCnt="6"/>
      <dgm:spPr/>
      <dgm:t>
        <a:bodyPr/>
        <a:lstStyle/>
        <a:p>
          <a:endParaRPr lang="en-US"/>
        </a:p>
      </dgm:t>
    </dgm:pt>
    <dgm:pt modelId="{FF7A7A53-C6CA-4319-85A7-D5FDA931D9E9}" type="pres">
      <dgm:prSet presAssocID="{C5F224E6-8D42-4A92-9177-F30913E28A2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9FD80-106D-490F-88FD-5E4351F2AEDE}" type="pres">
      <dgm:prSet presAssocID="{C5F224E6-8D42-4A92-9177-F30913E28A23}" presName="accent_4" presStyleCnt="0"/>
      <dgm:spPr/>
      <dgm:t>
        <a:bodyPr/>
        <a:lstStyle/>
        <a:p>
          <a:endParaRPr lang="en-US"/>
        </a:p>
      </dgm:t>
    </dgm:pt>
    <dgm:pt modelId="{04998642-CA34-4181-A54A-729E44C9709D}" type="pres">
      <dgm:prSet presAssocID="{C5F224E6-8D42-4A92-9177-F30913E28A23}" presName="accentRepeatNode" presStyleLbl="solidFgAcc1" presStyleIdx="3" presStyleCnt="6"/>
      <dgm:spPr/>
      <dgm:t>
        <a:bodyPr/>
        <a:lstStyle/>
        <a:p>
          <a:endParaRPr lang="en-US"/>
        </a:p>
      </dgm:t>
    </dgm:pt>
    <dgm:pt modelId="{A4028CA1-2AF5-4C6D-9A23-4CA3FE731935}" type="pres">
      <dgm:prSet presAssocID="{1405A41A-1A78-48C8-A595-36C77C78805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347AE-CA55-47DA-B909-AC7357DD2FCA}" type="pres">
      <dgm:prSet presAssocID="{1405A41A-1A78-48C8-A595-36C77C78805E}" presName="accent_5" presStyleCnt="0"/>
      <dgm:spPr/>
      <dgm:t>
        <a:bodyPr/>
        <a:lstStyle/>
        <a:p>
          <a:endParaRPr lang="en-US"/>
        </a:p>
      </dgm:t>
    </dgm:pt>
    <dgm:pt modelId="{747B5A77-F8FC-4798-AF41-555098E8F6FF}" type="pres">
      <dgm:prSet presAssocID="{1405A41A-1A78-48C8-A595-36C77C78805E}" presName="accentRepeatNode" presStyleLbl="solidFgAcc1" presStyleIdx="4" presStyleCnt="6"/>
      <dgm:spPr/>
      <dgm:t>
        <a:bodyPr/>
        <a:lstStyle/>
        <a:p>
          <a:endParaRPr lang="en-US"/>
        </a:p>
      </dgm:t>
    </dgm:pt>
    <dgm:pt modelId="{9C8113F9-CA4E-4B8C-97B0-0B417BE20F6B}" type="pres">
      <dgm:prSet presAssocID="{2D4F923E-3A10-4FF7-9085-275C76A0A54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99B03-714E-4771-9540-2257B9A0EF5E}" type="pres">
      <dgm:prSet presAssocID="{2D4F923E-3A10-4FF7-9085-275C76A0A54D}" presName="accent_6" presStyleCnt="0"/>
      <dgm:spPr/>
      <dgm:t>
        <a:bodyPr/>
        <a:lstStyle/>
        <a:p>
          <a:endParaRPr lang="en-US"/>
        </a:p>
      </dgm:t>
    </dgm:pt>
    <dgm:pt modelId="{C06505B1-1FC5-41D7-B10A-33A691E948C7}" type="pres">
      <dgm:prSet presAssocID="{2D4F923E-3A10-4FF7-9085-275C76A0A54D}" presName="accentRepeatNode" presStyleLbl="solidFgAcc1" presStyleIdx="5" presStyleCnt="6" custLinFactNeighborX="-10469" custLinFactNeighborY="-4023"/>
      <dgm:spPr/>
      <dgm:t>
        <a:bodyPr/>
        <a:lstStyle/>
        <a:p>
          <a:endParaRPr lang="en-US"/>
        </a:p>
      </dgm:t>
    </dgm:pt>
  </dgm:ptLst>
  <dgm:cxnLst>
    <dgm:cxn modelId="{C4C07FC2-2DAF-4EA9-B79E-8CDC51DE0F4E}" srcId="{7B57D0D6-1F16-4FDF-93E7-63D93A314337}" destId="{42AD236E-CCC8-4FAD-BCFE-8EEB2AD4ABC5}" srcOrd="0" destOrd="0" parTransId="{63B9D49F-0441-4E4F-B4CB-5315DF20359F}" sibTransId="{5943A04D-3FCD-41B7-931D-22F2AEF52552}"/>
    <dgm:cxn modelId="{14442282-C460-4E0F-BC4B-0B5BEAFD911C}" srcId="{7B57D0D6-1F16-4FDF-93E7-63D93A314337}" destId="{973A13DD-5D2E-4A0C-8C96-0F227349292E}" srcOrd="1" destOrd="0" parTransId="{1DCBE791-BD11-4087-8370-A22D6A2A21BE}" sibTransId="{A99776CD-37D6-4598-8A4A-216B999EDDD1}"/>
    <dgm:cxn modelId="{160F3765-A6D1-478C-AEDE-F1EB616F7D07}" type="presOf" srcId="{973A13DD-5D2E-4A0C-8C96-0F227349292E}" destId="{8F0877F2-02AA-4D7D-A7B2-9279A71025B4}" srcOrd="0" destOrd="0" presId="urn:microsoft.com/office/officeart/2008/layout/VerticalCurvedList"/>
    <dgm:cxn modelId="{C10C1275-773A-4E8E-BFB0-39C8E2369D06}" srcId="{7B57D0D6-1F16-4FDF-93E7-63D93A314337}" destId="{C5F224E6-8D42-4A92-9177-F30913E28A23}" srcOrd="3" destOrd="0" parTransId="{945E130C-A9B4-4F0A-8AF7-0F6796429730}" sibTransId="{053F79AF-3B0A-442F-A10C-8DE2F0E097A1}"/>
    <dgm:cxn modelId="{ECFFEEF3-EFEA-4859-B5D7-F1CFE3455402}" srcId="{7B57D0D6-1F16-4FDF-93E7-63D93A314337}" destId="{1405A41A-1A78-48C8-A595-36C77C78805E}" srcOrd="4" destOrd="0" parTransId="{C6EA5258-90D3-48DB-A02C-8E3A20D44814}" sibTransId="{4D85160D-E272-4D7B-9FE7-C905EE5ED060}"/>
    <dgm:cxn modelId="{1E114C59-0DE2-4452-9696-A227CD51C824}" type="presOf" srcId="{C5F224E6-8D42-4A92-9177-F30913E28A23}" destId="{FF7A7A53-C6CA-4319-85A7-D5FDA931D9E9}" srcOrd="0" destOrd="0" presId="urn:microsoft.com/office/officeart/2008/layout/VerticalCurvedList"/>
    <dgm:cxn modelId="{E7C389A3-3F9F-473B-B23E-F8C3B28D630E}" type="presOf" srcId="{1405A41A-1A78-48C8-A595-36C77C78805E}" destId="{A4028CA1-2AF5-4C6D-9A23-4CA3FE731935}" srcOrd="0" destOrd="0" presId="urn:microsoft.com/office/officeart/2008/layout/VerticalCurvedList"/>
    <dgm:cxn modelId="{3DF6D078-0876-4D09-A532-C3B1C1F0E49E}" type="presOf" srcId="{9534C900-681E-4CB0-A38B-4157C436D1D5}" destId="{BEC81160-9BF8-4129-BF12-91E31EA5F2A6}" srcOrd="0" destOrd="0" presId="urn:microsoft.com/office/officeart/2008/layout/VerticalCurvedList"/>
    <dgm:cxn modelId="{36042731-968A-45A7-B33F-249F3EB562CD}" srcId="{7B57D0D6-1F16-4FDF-93E7-63D93A314337}" destId="{9534C900-681E-4CB0-A38B-4157C436D1D5}" srcOrd="2" destOrd="0" parTransId="{F0436902-1087-4451-A326-4854E403E5BA}" sibTransId="{4EB05E38-2D72-4E7A-8C0D-3D45B6B20616}"/>
    <dgm:cxn modelId="{28D0A798-46E3-4030-99A7-E492B295344C}" type="presOf" srcId="{2D4F923E-3A10-4FF7-9085-275C76A0A54D}" destId="{9C8113F9-CA4E-4B8C-97B0-0B417BE20F6B}" srcOrd="0" destOrd="0" presId="urn:microsoft.com/office/officeart/2008/layout/VerticalCurvedList"/>
    <dgm:cxn modelId="{3F9E60E2-9437-4B5B-96E0-9EA2DA2FB7A0}" type="presOf" srcId="{7B57D0D6-1F16-4FDF-93E7-63D93A314337}" destId="{EF4339B1-6DD1-4711-B802-0A2F2BDAF7E7}" srcOrd="0" destOrd="0" presId="urn:microsoft.com/office/officeart/2008/layout/VerticalCurvedList"/>
    <dgm:cxn modelId="{772534D7-7C77-4CE8-9066-ED7C82D09654}" srcId="{7B57D0D6-1F16-4FDF-93E7-63D93A314337}" destId="{2D4F923E-3A10-4FF7-9085-275C76A0A54D}" srcOrd="5" destOrd="0" parTransId="{A81A87A8-528B-47DA-9F40-1EC6DE744B33}" sibTransId="{46F79D6C-C889-408A-A873-70FFA387C628}"/>
    <dgm:cxn modelId="{8B24A17E-D852-4C8F-8EB0-446657FC6C4E}" type="presOf" srcId="{42AD236E-CCC8-4FAD-BCFE-8EEB2AD4ABC5}" destId="{F1CB586B-0D51-48AD-825C-02C9AEF39DB6}" srcOrd="0" destOrd="0" presId="urn:microsoft.com/office/officeart/2008/layout/VerticalCurvedList"/>
    <dgm:cxn modelId="{0D1FFB89-A64B-4A6B-8786-DFAD20780EA5}" type="presOf" srcId="{5943A04D-3FCD-41B7-931D-22F2AEF52552}" destId="{E7017DDB-B68B-4C29-854C-7DB3E067BDD7}" srcOrd="0" destOrd="0" presId="urn:microsoft.com/office/officeart/2008/layout/VerticalCurvedList"/>
    <dgm:cxn modelId="{37295DEB-F77E-418D-92FD-A2521F25BF91}" type="presParOf" srcId="{EF4339B1-6DD1-4711-B802-0A2F2BDAF7E7}" destId="{14D47395-F5CD-4A53-B297-3800CA0E52A2}" srcOrd="0" destOrd="0" presId="urn:microsoft.com/office/officeart/2008/layout/VerticalCurvedList"/>
    <dgm:cxn modelId="{E10A55B3-BEE9-4E6A-82DA-DD0C15B142B8}" type="presParOf" srcId="{14D47395-F5CD-4A53-B297-3800CA0E52A2}" destId="{7B82B8C2-4DC1-4B98-A4C2-7B7F398B2306}" srcOrd="0" destOrd="0" presId="urn:microsoft.com/office/officeart/2008/layout/VerticalCurvedList"/>
    <dgm:cxn modelId="{CE5B18B9-9DF6-4E4F-91C6-F1AFF42F27DB}" type="presParOf" srcId="{7B82B8C2-4DC1-4B98-A4C2-7B7F398B2306}" destId="{74F4AA50-2889-4B8A-B1AB-A64ADD0EA091}" srcOrd="0" destOrd="0" presId="urn:microsoft.com/office/officeart/2008/layout/VerticalCurvedList"/>
    <dgm:cxn modelId="{C5548734-C3CA-4FB5-A967-0C45213ECD5E}" type="presParOf" srcId="{7B82B8C2-4DC1-4B98-A4C2-7B7F398B2306}" destId="{E7017DDB-B68B-4C29-854C-7DB3E067BDD7}" srcOrd="1" destOrd="0" presId="urn:microsoft.com/office/officeart/2008/layout/VerticalCurvedList"/>
    <dgm:cxn modelId="{EC8EAE19-B6F1-47FD-AE1A-E708FFD81ACB}" type="presParOf" srcId="{7B82B8C2-4DC1-4B98-A4C2-7B7F398B2306}" destId="{89D98B99-5CDB-4998-A6E1-35DC888200C5}" srcOrd="2" destOrd="0" presId="urn:microsoft.com/office/officeart/2008/layout/VerticalCurvedList"/>
    <dgm:cxn modelId="{3280C78F-2A91-42B4-910C-91A952E4015F}" type="presParOf" srcId="{7B82B8C2-4DC1-4B98-A4C2-7B7F398B2306}" destId="{07213CDB-A06D-40DD-9264-35E8C53ACD2A}" srcOrd="3" destOrd="0" presId="urn:microsoft.com/office/officeart/2008/layout/VerticalCurvedList"/>
    <dgm:cxn modelId="{09A68D80-57AE-45CB-903D-60E11C3E09C2}" type="presParOf" srcId="{14D47395-F5CD-4A53-B297-3800CA0E52A2}" destId="{F1CB586B-0D51-48AD-825C-02C9AEF39DB6}" srcOrd="1" destOrd="0" presId="urn:microsoft.com/office/officeart/2008/layout/VerticalCurvedList"/>
    <dgm:cxn modelId="{29FFF1C7-9506-4CD4-B1A3-970165815B8B}" type="presParOf" srcId="{14D47395-F5CD-4A53-B297-3800CA0E52A2}" destId="{44B76488-3651-48A9-A865-2A4F1C0BA8C5}" srcOrd="2" destOrd="0" presId="urn:microsoft.com/office/officeart/2008/layout/VerticalCurvedList"/>
    <dgm:cxn modelId="{13C6F31A-6AEA-4453-A665-B05B63421420}" type="presParOf" srcId="{44B76488-3651-48A9-A865-2A4F1C0BA8C5}" destId="{298E4664-9987-4EAF-8CD8-439E9AFC3F34}" srcOrd="0" destOrd="0" presId="urn:microsoft.com/office/officeart/2008/layout/VerticalCurvedList"/>
    <dgm:cxn modelId="{87A8F87C-1FFF-4FFD-A8AF-A98634BD34BD}" type="presParOf" srcId="{14D47395-F5CD-4A53-B297-3800CA0E52A2}" destId="{8F0877F2-02AA-4D7D-A7B2-9279A71025B4}" srcOrd="3" destOrd="0" presId="urn:microsoft.com/office/officeart/2008/layout/VerticalCurvedList"/>
    <dgm:cxn modelId="{99F18112-8DAB-4C15-A0DA-47D5ACD8B077}" type="presParOf" srcId="{14D47395-F5CD-4A53-B297-3800CA0E52A2}" destId="{4CEAE62F-2570-441D-AECB-9ADED834D34A}" srcOrd="4" destOrd="0" presId="urn:microsoft.com/office/officeart/2008/layout/VerticalCurvedList"/>
    <dgm:cxn modelId="{8479EEF2-4AE1-4F3F-8087-897F307E3F41}" type="presParOf" srcId="{4CEAE62F-2570-441D-AECB-9ADED834D34A}" destId="{8148EAE1-2205-4BB1-8666-516EE245928C}" srcOrd="0" destOrd="0" presId="urn:microsoft.com/office/officeart/2008/layout/VerticalCurvedList"/>
    <dgm:cxn modelId="{04A3C331-C23C-4EAA-BD30-57FE66120BAB}" type="presParOf" srcId="{14D47395-F5CD-4A53-B297-3800CA0E52A2}" destId="{BEC81160-9BF8-4129-BF12-91E31EA5F2A6}" srcOrd="5" destOrd="0" presId="urn:microsoft.com/office/officeart/2008/layout/VerticalCurvedList"/>
    <dgm:cxn modelId="{84A39D7B-F49C-4242-8E19-BE121D23E411}" type="presParOf" srcId="{14D47395-F5CD-4A53-B297-3800CA0E52A2}" destId="{BD056982-6CB5-493C-AD35-3EEC4E633483}" srcOrd="6" destOrd="0" presId="urn:microsoft.com/office/officeart/2008/layout/VerticalCurvedList"/>
    <dgm:cxn modelId="{E375710C-23C8-4D1C-8F78-E637B26CD0E0}" type="presParOf" srcId="{BD056982-6CB5-493C-AD35-3EEC4E633483}" destId="{55DC6FB8-230D-4C18-8B5B-9B2683F860B5}" srcOrd="0" destOrd="0" presId="urn:microsoft.com/office/officeart/2008/layout/VerticalCurvedList"/>
    <dgm:cxn modelId="{9F177AA4-99C6-4DB9-B3C8-504B5735D163}" type="presParOf" srcId="{14D47395-F5CD-4A53-B297-3800CA0E52A2}" destId="{FF7A7A53-C6CA-4319-85A7-D5FDA931D9E9}" srcOrd="7" destOrd="0" presId="urn:microsoft.com/office/officeart/2008/layout/VerticalCurvedList"/>
    <dgm:cxn modelId="{96059B83-1A64-4864-B0D8-BB4A114C4FC1}" type="presParOf" srcId="{14D47395-F5CD-4A53-B297-3800CA0E52A2}" destId="{0D99FD80-106D-490F-88FD-5E4351F2AEDE}" srcOrd="8" destOrd="0" presId="urn:microsoft.com/office/officeart/2008/layout/VerticalCurvedList"/>
    <dgm:cxn modelId="{27441490-F10F-46FF-9617-6EAE4B5533ED}" type="presParOf" srcId="{0D99FD80-106D-490F-88FD-5E4351F2AEDE}" destId="{04998642-CA34-4181-A54A-729E44C9709D}" srcOrd="0" destOrd="0" presId="urn:microsoft.com/office/officeart/2008/layout/VerticalCurvedList"/>
    <dgm:cxn modelId="{33556402-57C4-492C-ABA7-550B782DBD0E}" type="presParOf" srcId="{14D47395-F5CD-4A53-B297-3800CA0E52A2}" destId="{A4028CA1-2AF5-4C6D-9A23-4CA3FE731935}" srcOrd="9" destOrd="0" presId="urn:microsoft.com/office/officeart/2008/layout/VerticalCurvedList"/>
    <dgm:cxn modelId="{DE7B6880-181A-4775-8FE6-4EC9E8DE5368}" type="presParOf" srcId="{14D47395-F5CD-4A53-B297-3800CA0E52A2}" destId="{568347AE-CA55-47DA-B909-AC7357DD2FCA}" srcOrd="10" destOrd="0" presId="urn:microsoft.com/office/officeart/2008/layout/VerticalCurvedList"/>
    <dgm:cxn modelId="{ACF48768-EA24-4C83-90CD-1BE3F3450001}" type="presParOf" srcId="{568347AE-CA55-47DA-B909-AC7357DD2FCA}" destId="{747B5A77-F8FC-4798-AF41-555098E8F6FF}" srcOrd="0" destOrd="0" presId="urn:microsoft.com/office/officeart/2008/layout/VerticalCurvedList"/>
    <dgm:cxn modelId="{E5DE3B07-1793-4E2C-865E-99917C76A1E3}" type="presParOf" srcId="{14D47395-F5CD-4A53-B297-3800CA0E52A2}" destId="{9C8113F9-CA4E-4B8C-97B0-0B417BE20F6B}" srcOrd="11" destOrd="0" presId="urn:microsoft.com/office/officeart/2008/layout/VerticalCurvedList"/>
    <dgm:cxn modelId="{CF447B4B-E6F2-471C-A8D2-F2E13BC57A62}" type="presParOf" srcId="{14D47395-F5CD-4A53-B297-3800CA0E52A2}" destId="{F1A99B03-714E-4771-9540-2257B9A0EF5E}" srcOrd="12" destOrd="0" presId="urn:microsoft.com/office/officeart/2008/layout/VerticalCurvedList"/>
    <dgm:cxn modelId="{E5F3EC82-0040-4A30-BDB5-F81164FEDF1F}" type="presParOf" srcId="{F1A99B03-714E-4771-9540-2257B9A0EF5E}" destId="{C06505B1-1FC5-41D7-B10A-33A691E948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056B07-389D-44B7-9540-F9FC88CEABA9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063687-8743-4B74-AA0B-A3492B632180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sr-Cyrl-RS" sz="3600" b="0" dirty="0" smtClean="0">
              <a:solidFill>
                <a:srgbClr val="002060"/>
              </a:solidFill>
            </a:rPr>
            <a:t>ПИТАЊА И ОДГОВОРИ</a:t>
          </a:r>
          <a:endParaRPr lang="en-US" sz="3600" b="0" dirty="0">
            <a:solidFill>
              <a:srgbClr val="002060"/>
            </a:solidFill>
          </a:endParaRPr>
        </a:p>
      </dgm:t>
    </dgm:pt>
    <dgm:pt modelId="{A3FC8BE8-6089-45DA-8BF4-D114C2237690}" type="parTrans" cxnId="{2511D14C-4A5B-4EEF-9952-86D0E65224A6}">
      <dgm:prSet/>
      <dgm:spPr/>
      <dgm:t>
        <a:bodyPr/>
        <a:lstStyle/>
        <a:p>
          <a:endParaRPr lang="en-US"/>
        </a:p>
      </dgm:t>
    </dgm:pt>
    <dgm:pt modelId="{A3480140-DA91-4601-B99D-E7C6C4BE15BE}" type="sibTrans" cxnId="{2511D14C-4A5B-4EEF-9952-86D0E65224A6}">
      <dgm:prSet/>
      <dgm:spPr/>
      <dgm:t>
        <a:bodyPr/>
        <a:lstStyle/>
        <a:p>
          <a:endParaRPr lang="en-US"/>
        </a:p>
      </dgm:t>
    </dgm:pt>
    <dgm:pt modelId="{6A279D23-2526-41FE-916C-F3043C0282C1}" type="pres">
      <dgm:prSet presAssocID="{59056B07-389D-44B7-9540-F9FC88CEABA9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88CE587-4851-4B90-82D8-EEAA2BD61BB3}" type="pres">
      <dgm:prSet presAssocID="{59056B07-389D-44B7-9540-F9FC88CEABA9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27432-7121-41E0-A34E-8E1FE361AD37}" type="pres">
      <dgm:prSet presAssocID="{59056B07-389D-44B7-9540-F9FC88CEABA9}" presName="LeftNode" presStyleLbl="bgImgPlace1" presStyleIdx="0" presStyleCnt="1" custScaleX="87490" custScaleY="20001" custLinFactNeighborX="-68392" custLinFactNeighborY="-35861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</dgm:ptLst>
  <dgm:cxnLst>
    <dgm:cxn modelId="{2511D14C-4A5B-4EEF-9952-86D0E65224A6}" srcId="{59056B07-389D-44B7-9540-F9FC88CEABA9}" destId="{CB063687-8743-4B74-AA0B-A3492B632180}" srcOrd="0" destOrd="0" parTransId="{A3FC8BE8-6089-45DA-8BF4-D114C2237690}" sibTransId="{A3480140-DA91-4601-B99D-E7C6C4BE15BE}"/>
    <dgm:cxn modelId="{BCB1E105-A20D-466E-9CDB-3BC480C0DCAF}" type="presOf" srcId="{CB063687-8743-4B74-AA0B-A3492B632180}" destId="{E88CE587-4851-4B90-82D8-EEAA2BD61BB3}" srcOrd="0" destOrd="0" presId="urn:microsoft.com/office/officeart/2009/layout/ReverseList"/>
    <dgm:cxn modelId="{9A0DD342-A59C-4D3A-8425-E9DC9F0A72BA}" type="presOf" srcId="{59056B07-389D-44B7-9540-F9FC88CEABA9}" destId="{6A279D23-2526-41FE-916C-F3043C0282C1}" srcOrd="0" destOrd="0" presId="urn:microsoft.com/office/officeart/2009/layout/ReverseList"/>
    <dgm:cxn modelId="{D252BA86-FE64-499D-BBF1-59AAF36FAE90}" type="presOf" srcId="{CB063687-8743-4B74-AA0B-A3492B632180}" destId="{9CB27432-7121-41E0-A34E-8E1FE361AD37}" srcOrd="1" destOrd="0" presId="urn:microsoft.com/office/officeart/2009/layout/ReverseList"/>
    <dgm:cxn modelId="{1F637DFF-99D1-4315-B66E-133B9183BCD8}" type="presParOf" srcId="{6A279D23-2526-41FE-916C-F3043C0282C1}" destId="{E88CE587-4851-4B90-82D8-EEAA2BD61BB3}" srcOrd="0" destOrd="0" presId="urn:microsoft.com/office/officeart/2009/layout/ReverseList"/>
    <dgm:cxn modelId="{462E8DFE-BE9B-4E53-9324-6644B6B9273B}" type="presParOf" srcId="{6A279D23-2526-41FE-916C-F3043C0282C1}" destId="{9CB27432-7121-41E0-A34E-8E1FE361AD37}" srcOrd="1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8537B-5F87-471F-810C-C54B32731626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D22AB-4719-474E-80DE-A3A4B43DF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69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60B6E-C73B-40F9-B66A-89BB782486A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E4633-AA21-46F6-A361-5475E49C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0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A4577-2BCF-4315-938E-0495CF0A10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11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A4577-2BCF-4315-938E-0495CF0A10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6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63A2-4DD4-46F6-AC47-4746E59A780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BA70-BCD8-4F9D-B603-59014D0C0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3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63A2-4DD4-46F6-AC47-4746E59A780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BA70-BCD8-4F9D-B603-59014D0C0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3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63A2-4DD4-46F6-AC47-4746E59A780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BA70-BCD8-4F9D-B603-59014D0C0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2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63A2-4DD4-46F6-AC47-4746E59A780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BA70-BCD8-4F9D-B603-59014D0C0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63A2-4DD4-46F6-AC47-4746E59A780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BA70-BCD8-4F9D-B603-59014D0C0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6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63A2-4DD4-46F6-AC47-4746E59A780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BA70-BCD8-4F9D-B603-59014D0C0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5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63A2-4DD4-46F6-AC47-4746E59A780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BA70-BCD8-4F9D-B603-59014D0C0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5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63A2-4DD4-46F6-AC47-4746E59A780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BA70-BCD8-4F9D-B603-59014D0C0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8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63A2-4DD4-46F6-AC47-4746E59A780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BA70-BCD8-4F9D-B603-59014D0C0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2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63A2-4DD4-46F6-AC47-4746E59A780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BA70-BCD8-4F9D-B603-59014D0C0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3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63A2-4DD4-46F6-AC47-4746E59A780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BA70-BCD8-4F9D-B603-59014D0C0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5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  <a14:imgEffect>
                      <a14:colorTemperature colorTemp="95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563A2-4DD4-46F6-AC47-4746E59A780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ABA70-BCD8-4F9D-B603-59014D0C0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3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lobeba.rs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590442"/>
            <a:ext cx="7772400" cy="1470025"/>
          </a:xfrm>
        </p:spPr>
        <p:txBody>
          <a:bodyPr>
            <a:normAutofit/>
          </a:bodyPr>
          <a:lstStyle/>
          <a:p>
            <a:r>
              <a:rPr lang="sr-Cyrl-RS" sz="66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ХАЛО БЕБА </a:t>
            </a:r>
            <a:endParaRPr lang="en-US" sz="66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552" y="303116"/>
            <a:ext cx="6400800" cy="1752600"/>
          </a:xfrm>
        </p:spPr>
        <p:txBody>
          <a:bodyPr/>
          <a:lstStyle/>
          <a:p>
            <a:pPr marL="457200" indent="-457200">
              <a:buFontTx/>
              <a:buChar char="-"/>
            </a:pPr>
            <a:endParaRPr lang="sr-Cyrl-RS" dirty="0" smtClean="0"/>
          </a:p>
          <a:p>
            <a:pPr marL="457200" indent="-457200">
              <a:buFontTx/>
              <a:buChar char="-"/>
            </a:pPr>
            <a:endParaRPr lang="sr-Cyrl-R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sr-Cyrl-RS" dirty="0" smtClean="0">
                <a:solidFill>
                  <a:srgbClr val="002060"/>
                </a:solidFill>
              </a:rPr>
              <a:t>ТЕЛЕФОНСКО САВЕТОВАЛИШТЕ</a:t>
            </a:r>
          </a:p>
        </p:txBody>
      </p:sp>
      <p:pic>
        <p:nvPicPr>
          <p:cNvPr id="6" name="Content Placeholder 3" descr="Резултат слика за gradski zavod za javno zdravlje beograd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26760" y="167306"/>
            <a:ext cx="9144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11706"/>
            <a:ext cx="2016224" cy="825601"/>
          </a:xfrm>
          <a:prstGeom prst="rect">
            <a:avLst/>
          </a:prstGeom>
        </p:spPr>
      </p:pic>
      <p:sp>
        <p:nvSpPr>
          <p:cNvPr id="10" name="Up Ribbon 9"/>
          <p:cNvSpPr/>
          <p:nvPr/>
        </p:nvSpPr>
        <p:spPr>
          <a:xfrm>
            <a:off x="-73" y="3212976"/>
            <a:ext cx="9144000" cy="2592288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002060"/>
                </a:solidFill>
              </a:rPr>
              <a:t>НАЦИОНАЛНА НЕДЕЉА ПРОМОЦИЈЕ ДОЈЕЊА</a:t>
            </a:r>
          </a:p>
          <a:p>
            <a:pPr algn="ctr"/>
            <a:r>
              <a:rPr lang="sr-Cyrl-RS" sz="2400" b="1" dirty="0" smtClean="0">
                <a:solidFill>
                  <a:srgbClr val="002060"/>
                </a:solidFill>
              </a:rPr>
              <a:t>28.09.2020.-04.10.2020.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0" y="6309320"/>
            <a:ext cx="5683659" cy="463470"/>
          </a:xfrm>
          <a:prstGeom prst="flowChartProcess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Градски завод  за  јавно здравље Београд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sr-Cyrl-RS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ВАШЕ ПОТРЕБЕ - Наша идеја преточена у апликацију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sr-Cyrl-R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ХАЛОБЕБА </a:t>
            </a:r>
            <a:r>
              <a:rPr lang="sr-Cyrl-RS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 ДОЈЕЊУ-</a:t>
            </a:r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570" y="2852936"/>
            <a:ext cx="2200859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640" y="3573016"/>
            <a:ext cx="178814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19571" y="5408389"/>
            <a:ext cx="7704856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rgbClr val="002060"/>
                </a:solidFill>
              </a:rPr>
              <a:t>БЕСПЛАТНА ЗА СВЕ ПЛАТФОРМЕ, СЛИКОВИТА, ЈЕДНОСТАВНА 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4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535">
        <p14:prism/>
      </p:transition>
    </mc:Choice>
    <mc:Fallback xmlns="">
      <p:transition spd="slow" advTm="1153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603" y="427038"/>
            <a:ext cx="6705600" cy="5635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MO</a:t>
            </a:r>
            <a:r>
              <a:rPr lang="sr-Cyrl-RS" sz="4000" dirty="0" smtClean="0">
                <a:solidFill>
                  <a:srgbClr val="002060"/>
                </a:solidFill>
              </a:rPr>
              <a:t>БИЛНА АПЛИКАЦИЈА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90600"/>
            <a:ext cx="8155632" cy="51905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F79646"/>
              </a:buClr>
              <a:buNone/>
            </a:pPr>
            <a:endParaRPr lang="sr-Cyrl-CS" dirty="0">
              <a:solidFill>
                <a:prstClr val="black"/>
              </a:solidFill>
              <a:ea typeface="Times New Roman"/>
            </a:endParaRPr>
          </a:p>
          <a:p>
            <a:pPr marL="0" indent="0" algn="just">
              <a:buNone/>
            </a:pP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1400" y="5991195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dirty="0">
                <a:solidFill>
                  <a:schemeClr val="bg1"/>
                </a:solidFill>
              </a:rPr>
              <a:t>011/7158444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13753721"/>
              </p:ext>
            </p:extLst>
          </p:nvPr>
        </p:nvGraphicFramePr>
        <p:xfrm>
          <a:off x="539552" y="1124745"/>
          <a:ext cx="8496944" cy="571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76" y="278497"/>
            <a:ext cx="1066800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803" y="247676"/>
            <a:ext cx="10668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54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2060">
        <p14:prism/>
      </p:transition>
    </mc:Choice>
    <mc:Fallback xmlns="">
      <p:transition spd="slow" advTm="120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ga.mijailovic\Documents\HALO BEBA\Publikacija Dani zavoda_2018\fotografije\Screenshot_20181029-123337_Halo beba o dojenj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2514600" cy="4876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nga.mijailovic\Documents\HALO BEBA\Publikacija Dani zavoda_2018\fotografije\Screenshot_20181029-123347_Halo beba o dojenj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10" y="1628800"/>
            <a:ext cx="2590800" cy="5009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nga.mijailovic\Documents\HALO BEBA\Publikacija Dani zavoda_2018\fotografije\Screenshot_20181029-123356_Halo beba o dojenj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56" y="1863969"/>
            <a:ext cx="2801190" cy="4979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331640" y="143435"/>
            <a:ext cx="6745941" cy="838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4000" dirty="0" smtClean="0">
                <a:solidFill>
                  <a:srgbClr val="002060"/>
                </a:solidFill>
              </a:rPr>
              <a:t>САДРЖАЈ АПЛИКАЦИЈЕ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8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704">
        <p14:prism/>
      </p:transition>
    </mc:Choice>
    <mc:Fallback xmlns="">
      <p:transition spd="slow" advTm="107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316416" y="0"/>
            <a:ext cx="827584" cy="685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4000" dirty="0" smtClean="0">
                <a:solidFill>
                  <a:srgbClr val="002060"/>
                </a:solidFill>
              </a:rPr>
              <a:t>М</a:t>
            </a:r>
          </a:p>
          <a:p>
            <a:pPr algn="ctr"/>
            <a:r>
              <a:rPr lang="sr-Cyrl-RS" sz="4000" dirty="0" smtClean="0">
                <a:solidFill>
                  <a:srgbClr val="002060"/>
                </a:solidFill>
              </a:rPr>
              <a:t>О</a:t>
            </a:r>
          </a:p>
          <a:p>
            <a:pPr algn="ctr"/>
            <a:r>
              <a:rPr lang="sr-Cyrl-RS" sz="4000" dirty="0" smtClean="0">
                <a:solidFill>
                  <a:srgbClr val="002060"/>
                </a:solidFill>
              </a:rPr>
              <a:t>Т</a:t>
            </a:r>
          </a:p>
          <a:p>
            <a:pPr algn="ctr"/>
            <a:r>
              <a:rPr lang="sr-Cyrl-RS" sz="4000" dirty="0" smtClean="0">
                <a:solidFill>
                  <a:srgbClr val="002060"/>
                </a:solidFill>
              </a:rPr>
              <a:t>И</a:t>
            </a:r>
          </a:p>
          <a:p>
            <a:pPr algn="ctr"/>
            <a:r>
              <a:rPr lang="sr-Cyrl-RS" sz="4000" dirty="0" smtClean="0">
                <a:solidFill>
                  <a:srgbClr val="002060"/>
                </a:solidFill>
              </a:rPr>
              <a:t>В</a:t>
            </a:r>
          </a:p>
          <a:p>
            <a:pPr algn="ctr"/>
            <a:r>
              <a:rPr lang="sr-Cyrl-RS" sz="4000" dirty="0" smtClean="0">
                <a:solidFill>
                  <a:srgbClr val="002060"/>
                </a:solidFill>
              </a:rPr>
              <a:t>А</a:t>
            </a:r>
          </a:p>
          <a:p>
            <a:pPr algn="ctr"/>
            <a:r>
              <a:rPr lang="sr-Cyrl-RS" sz="4000" dirty="0" smtClean="0">
                <a:solidFill>
                  <a:srgbClr val="002060"/>
                </a:solidFill>
              </a:rPr>
              <a:t>Ц</a:t>
            </a:r>
          </a:p>
          <a:p>
            <a:pPr algn="ctr"/>
            <a:r>
              <a:rPr lang="sr-Cyrl-RS" sz="4000" dirty="0" smtClean="0">
                <a:solidFill>
                  <a:srgbClr val="002060"/>
                </a:solidFill>
              </a:rPr>
              <a:t>И</a:t>
            </a:r>
          </a:p>
          <a:p>
            <a:pPr algn="ctr"/>
            <a:r>
              <a:rPr lang="sr-Cyrl-RS" sz="4000" dirty="0" smtClean="0">
                <a:solidFill>
                  <a:srgbClr val="002060"/>
                </a:solidFill>
              </a:rPr>
              <a:t>Ј</a:t>
            </a:r>
          </a:p>
          <a:p>
            <a:pPr algn="ctr"/>
            <a:r>
              <a:rPr lang="sr-Cyrl-RS" sz="4000" dirty="0">
                <a:solidFill>
                  <a:srgbClr val="002060"/>
                </a:solidFill>
              </a:rPr>
              <a:t>А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06" y="609598"/>
            <a:ext cx="2971800" cy="56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13" y="609599"/>
            <a:ext cx="2971800" cy="56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13" y="1210552"/>
            <a:ext cx="2413363" cy="449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81099"/>
            <a:ext cx="236143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6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364">
        <p14:prism/>
      </p:transition>
    </mc:Choice>
    <mc:Fallback xmlns="">
      <p:transition spd="slow" advTm="113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172400" y="0"/>
            <a:ext cx="971600" cy="6858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4000" dirty="0" smtClean="0">
                <a:solidFill>
                  <a:srgbClr val="002060"/>
                </a:solidFill>
              </a:rPr>
              <a:t>П</a:t>
            </a:r>
          </a:p>
          <a:p>
            <a:pPr algn="ctr"/>
            <a:r>
              <a:rPr lang="sr-Cyrl-RS" sz="4000" dirty="0" smtClean="0">
                <a:solidFill>
                  <a:srgbClr val="002060"/>
                </a:solidFill>
              </a:rPr>
              <a:t>О</a:t>
            </a:r>
          </a:p>
          <a:p>
            <a:pPr algn="ctr"/>
            <a:r>
              <a:rPr lang="sr-Cyrl-RS" sz="4000" dirty="0" smtClean="0">
                <a:solidFill>
                  <a:srgbClr val="002060"/>
                </a:solidFill>
              </a:rPr>
              <a:t>Д</a:t>
            </a:r>
          </a:p>
          <a:p>
            <a:pPr algn="ctr"/>
            <a:r>
              <a:rPr lang="sr-Cyrl-RS" sz="4000" dirty="0" smtClean="0">
                <a:solidFill>
                  <a:srgbClr val="002060"/>
                </a:solidFill>
              </a:rPr>
              <a:t>Р</a:t>
            </a:r>
          </a:p>
          <a:p>
            <a:pPr algn="ctr"/>
            <a:r>
              <a:rPr lang="sr-Cyrl-RS" sz="4000" dirty="0" smtClean="0">
                <a:solidFill>
                  <a:srgbClr val="002060"/>
                </a:solidFill>
              </a:rPr>
              <a:t>Ш</a:t>
            </a:r>
          </a:p>
          <a:p>
            <a:pPr algn="ctr"/>
            <a:r>
              <a:rPr lang="sr-Cyrl-RS" sz="4000" dirty="0" smtClean="0">
                <a:solidFill>
                  <a:srgbClr val="002060"/>
                </a:solidFill>
              </a:rPr>
              <a:t>К</a:t>
            </a:r>
          </a:p>
          <a:p>
            <a:pPr algn="ctr"/>
            <a:r>
              <a:rPr lang="sr-Cyrl-RS" sz="4000" dirty="0">
                <a:solidFill>
                  <a:srgbClr val="002060"/>
                </a:solidFill>
              </a:rPr>
              <a:t>А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03" y="692696"/>
            <a:ext cx="3152214" cy="600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573" y="635938"/>
            <a:ext cx="3276599" cy="596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57211" y="5704023"/>
            <a:ext cx="2708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Могуће је </a:t>
            </a:r>
            <a:r>
              <a:rPr lang="ru-RU" sz="1600" b="1" dirty="0" smtClean="0">
                <a:solidFill>
                  <a:srgbClr val="002060"/>
                </a:solidFill>
              </a:rPr>
              <a:t>директно </a:t>
            </a:r>
            <a:r>
              <a:rPr lang="ru-RU" sz="1600" b="1" dirty="0">
                <a:solidFill>
                  <a:srgbClr val="002060"/>
                </a:solidFill>
              </a:rPr>
              <a:t>позивање из апликације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36" y="1512380"/>
            <a:ext cx="2453750" cy="43622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31" y="1402654"/>
            <a:ext cx="2419520" cy="430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3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665">
        <p14:prism/>
      </p:transition>
    </mc:Choice>
    <mc:Fallback xmlns="">
      <p:transition spd="slow" advTm="106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04154" y="188640"/>
            <a:ext cx="6934200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RS" dirty="0" smtClean="0">
                <a:solidFill>
                  <a:schemeClr val="bg1"/>
                </a:solidFill>
              </a:rPr>
              <a:t>                           </a:t>
            </a:r>
            <a:r>
              <a:rPr lang="sr-Cyrl-RS" sz="4000" dirty="0" smtClean="0">
                <a:solidFill>
                  <a:srgbClr val="002060"/>
                </a:solidFill>
              </a:rPr>
              <a:t>УЧЕЊЕ </a:t>
            </a:r>
            <a:r>
              <a:rPr lang="sr-Cyrl-RS" sz="4000" dirty="0">
                <a:solidFill>
                  <a:srgbClr val="002060"/>
                </a:solidFill>
              </a:rPr>
              <a:t>ВЕШТИНА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09" y="1268760"/>
            <a:ext cx="2965583" cy="518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71428"/>
            <a:ext cx="3034837" cy="518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788960"/>
            <a:ext cx="2362199" cy="41411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105" y="1788961"/>
            <a:ext cx="2390786" cy="414119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67739" y="6147042"/>
            <a:ext cx="1807029" cy="509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278">
        <p14:prism/>
      </p:transition>
    </mc:Choice>
    <mc:Fallback xmlns="">
      <p:transition spd="slow" advTm="112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99592" y="147450"/>
            <a:ext cx="7298432" cy="83327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solidFill>
                  <a:srgbClr val="002060"/>
                </a:solidFill>
              </a:rPr>
              <a:t>ПРЕВАЗИЛАЖЕЊЕ ПОТЕШКОЋА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42778"/>
            <a:ext cx="3048001" cy="541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19266"/>
            <a:ext cx="3093397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4986"/>
            <a:ext cx="2438400" cy="4305188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17" y="1785862"/>
            <a:ext cx="2473242" cy="43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7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2432">
        <p14:prism/>
      </p:transition>
    </mc:Choice>
    <mc:Fallback xmlns="">
      <p:transition spd="slow" advTm="124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9493267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30" y="381000"/>
            <a:ext cx="32047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danijela.kuljanin\Desktop\nedelja dojenja\sajam dojenja 2018\Festival dojenja 2018 0010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2514600" cy="223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4267200"/>
            <a:ext cx="2609850" cy="1991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90600"/>
            <a:ext cx="2667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7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795">
        <p14:prism/>
      </p:transition>
    </mc:Choice>
    <mc:Fallback xmlns="">
      <p:transition spd="slow" advTm="117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496" r="1941" b="14562"/>
          <a:stretch/>
        </p:blipFill>
        <p:spPr>
          <a:xfrm>
            <a:off x="107505" y="2577244"/>
            <a:ext cx="8928992" cy="4280756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>
            <a:off x="107505" y="1662844"/>
            <a:ext cx="8928992" cy="914400"/>
          </a:xfrm>
          <a:prstGeom prst="round2Same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 sz="3600" dirty="0" smtClean="0">
              <a:hlinkClick r:id="rId3"/>
            </a:endParaRPr>
          </a:p>
          <a:p>
            <a:pPr algn="ctr"/>
            <a:r>
              <a:rPr lang="sr-Latn-RS" sz="3600" dirty="0" smtClean="0">
                <a:hlinkClick r:id="rId3"/>
              </a:rPr>
              <a:t>www.halobeba.rs</a:t>
            </a:r>
            <a:endParaRPr lang="sr-Latn-RS" sz="3600" dirty="0" smtClean="0"/>
          </a:p>
          <a:p>
            <a:pPr algn="ctr"/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611560" y="0"/>
            <a:ext cx="7920880" cy="15567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002060"/>
                </a:solidFill>
              </a:rPr>
              <a:t>НАШ ИНОВИРАН И МОДЕРАН САЈТ </a:t>
            </a:r>
          </a:p>
          <a:p>
            <a:pPr algn="ctr"/>
            <a:r>
              <a:rPr lang="sr-Cyrl-RS" sz="2800" b="1" dirty="0" smtClean="0">
                <a:solidFill>
                  <a:srgbClr val="002060"/>
                </a:solidFill>
              </a:rPr>
              <a:t>САДРЖИ ИНФОРМАЦИЈЕ, АКТУЕЛНОСТИ, ОДГОВОРЕ НА ПИТАЊА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231" t="10770" r="1390" b="5445"/>
          <a:stretch/>
        </p:blipFill>
        <p:spPr>
          <a:xfrm>
            <a:off x="179512" y="274638"/>
            <a:ext cx="878497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0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46026" y="3442387"/>
            <a:ext cx="8712968" cy="3024336"/>
          </a:xfrm>
          <a:prstGeom prst="horizontalScrol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Cyrl-RS" sz="5400" b="1" dirty="0" smtClean="0">
                <a:ln/>
                <a:solidFill>
                  <a:schemeClr val="accent2">
                    <a:lumMod val="75000"/>
                  </a:schemeClr>
                </a:solidFill>
              </a:rPr>
              <a:t>„</a:t>
            </a:r>
            <a:r>
              <a:rPr lang="sr-Cyrl-RS" sz="5400" dirty="0" smtClean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ДОЈЕЊЕ ЗА ЗДРАВИЈУ ПЛАНЕТУ“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6672"/>
            <a:ext cx="5143500" cy="29833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872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800" r="1176" b="5201"/>
          <a:stretch/>
        </p:blipFill>
        <p:spPr>
          <a:xfrm>
            <a:off x="107504" y="188640"/>
            <a:ext cx="9036496" cy="63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3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401" r="388" b="5201"/>
          <a:stretch/>
        </p:blipFill>
        <p:spPr>
          <a:xfrm>
            <a:off x="89756" y="274638"/>
            <a:ext cx="8964488" cy="63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3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801" r="8264" b="70999"/>
          <a:stretch/>
        </p:blipFill>
        <p:spPr>
          <a:xfrm>
            <a:off x="-12306" y="548680"/>
            <a:ext cx="9144000" cy="1080121"/>
          </a:xfrm>
          <a:prstGeom prst="rect">
            <a:avLst/>
          </a:prstGeom>
        </p:spPr>
      </p:pic>
      <p:sp>
        <p:nvSpPr>
          <p:cNvPr id="6" name="Up Ribbon 5"/>
          <p:cNvSpPr/>
          <p:nvPr/>
        </p:nvSpPr>
        <p:spPr>
          <a:xfrm>
            <a:off x="-12306" y="2255168"/>
            <a:ext cx="9144000" cy="1677888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002060"/>
                </a:solidFill>
              </a:rPr>
              <a:t>НАЦИОНАЛНА НЕДЕЉА ПРОМОЦИЈЕ ДОЈЕЊА</a:t>
            </a:r>
          </a:p>
          <a:p>
            <a:pPr algn="ctr"/>
            <a:r>
              <a:rPr lang="sr-Cyrl-RS" b="1" dirty="0" smtClean="0">
                <a:solidFill>
                  <a:srgbClr val="002060"/>
                </a:solidFill>
              </a:rPr>
              <a:t>Најбољи избор у загађеном свету - дојење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12306" y="4293097"/>
            <a:ext cx="9144000" cy="1728192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sr-Cyrl-RS" b="1" dirty="0" smtClean="0">
                <a:solidFill>
                  <a:srgbClr val="002060"/>
                </a:solidFill>
              </a:rPr>
              <a:t>НА РАПОЛАГАЊУ СМО ЗА СВА ВАША ПИТАЊА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0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5069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r-Cyrl-RS" sz="2800" dirty="0">
                <a:solidFill>
                  <a:srgbClr val="002060"/>
                </a:solidFill>
              </a:rPr>
              <a:t>Поред нутритивне, здравствене, имунолошке, развојне, психолошке, социјалне, </a:t>
            </a:r>
            <a:r>
              <a:rPr lang="sr-Cyrl-RS" sz="2800" dirty="0" smtClean="0">
                <a:solidFill>
                  <a:srgbClr val="002060"/>
                </a:solidFill>
              </a:rPr>
              <a:t>и економске </a:t>
            </a:r>
            <a:r>
              <a:rPr lang="sr-Cyrl-RS" sz="2800" dirty="0">
                <a:solidFill>
                  <a:srgbClr val="002060"/>
                </a:solidFill>
              </a:rPr>
              <a:t>предности дојења, мамино млеко је и </a:t>
            </a:r>
            <a:r>
              <a:rPr lang="sr-Cyrl-RS" sz="2800" b="1" dirty="0">
                <a:solidFill>
                  <a:srgbClr val="002060"/>
                </a:solidFill>
              </a:rPr>
              <a:t>еколошка храна.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32856"/>
            <a:ext cx="4436558" cy="295232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403648" y="548680"/>
            <a:ext cx="6624736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3600" b="1" dirty="0" smtClean="0">
                <a:solidFill>
                  <a:srgbClr val="002060"/>
                </a:solidFill>
              </a:rPr>
              <a:t>ДОЈЕЊЕ-ПРЕДНОСТИ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30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86172"/>
            <a:ext cx="5410944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sr-Cyrl-RS" sz="2800" dirty="0" smtClean="0">
                <a:solidFill>
                  <a:srgbClr val="002060"/>
                </a:solidFill>
              </a:rPr>
              <a:t>Дојењем штитите природне </a:t>
            </a:r>
            <a:r>
              <a:rPr lang="sr-Cyrl-RS" sz="2800" dirty="0">
                <a:solidFill>
                  <a:srgbClr val="002060"/>
                </a:solidFill>
              </a:rPr>
              <a:t>ресурсе воду, ваздух, атмосферу.</a:t>
            </a:r>
          </a:p>
          <a:p>
            <a:pPr algn="ctr"/>
            <a:r>
              <a:rPr lang="sr-Cyrl-RS" sz="2800" dirty="0">
                <a:solidFill>
                  <a:srgbClr val="002060"/>
                </a:solidFill>
              </a:rPr>
              <a:t>Производња млечних формула троши и искоришћава природне ресурсе, а амбалажа је поред картонске често пластична или </a:t>
            </a:r>
            <a:r>
              <a:rPr lang="sr-Cyrl-RS" sz="2800" dirty="0" smtClean="0">
                <a:solidFill>
                  <a:srgbClr val="002060"/>
                </a:solidFill>
              </a:rPr>
              <a:t>лимена.</a:t>
            </a:r>
            <a:endParaRPr lang="sr-Cyrl-RS" sz="2800" dirty="0">
              <a:solidFill>
                <a:srgbClr val="002060"/>
              </a:solidFill>
            </a:endParaRPr>
          </a:p>
          <a:p>
            <a:pPr algn="ctr"/>
            <a:r>
              <a:rPr lang="sr-Cyrl-RS" sz="2800" dirty="0">
                <a:solidFill>
                  <a:srgbClr val="002060"/>
                </a:solidFill>
              </a:rPr>
              <a:t>Упореба млечних формула захтева коришћење </a:t>
            </a:r>
            <a:r>
              <a:rPr lang="sr-Cyrl-RS" sz="2800" dirty="0" smtClean="0">
                <a:solidFill>
                  <a:srgbClr val="002060"/>
                </a:solidFill>
              </a:rPr>
              <a:t>флашица</a:t>
            </a:r>
            <a:r>
              <a:rPr lang="sr-Cyrl-RS" sz="2800" dirty="0">
                <a:solidFill>
                  <a:srgbClr val="002060"/>
                </a:solidFill>
              </a:rPr>
              <a:t>, најчешће </a:t>
            </a:r>
            <a:r>
              <a:rPr lang="sr-Cyrl-RS" sz="2800" dirty="0" smtClean="0">
                <a:solidFill>
                  <a:srgbClr val="002060"/>
                </a:solidFill>
              </a:rPr>
              <a:t>пластичних.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8396" y="260648"/>
            <a:ext cx="7787208" cy="9941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sr-Cyrl-RS" sz="3600" b="1" dirty="0" smtClean="0">
                <a:solidFill>
                  <a:srgbClr val="002060"/>
                </a:solidFill>
              </a:rPr>
              <a:t>ПРИБЛИЖИТИ ВЕЗУ ДОЈЕЊА И ЕКОЛОГИЈЕ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83541"/>
            <a:ext cx="2622029" cy="42070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3739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/>
          <a:lstStyle/>
          <a:p>
            <a:pPr algn="just"/>
            <a:r>
              <a:rPr lang="sr-Cyrl-RS" sz="2800" dirty="0">
                <a:solidFill>
                  <a:srgbClr val="002060"/>
                </a:solidFill>
              </a:rPr>
              <a:t>Дојење изискује активну подршку свих чланова породице, околине, друштва у </a:t>
            </a:r>
            <a:r>
              <a:rPr lang="sr-Cyrl-RS" sz="2800" dirty="0" smtClean="0">
                <a:solidFill>
                  <a:srgbClr val="002060"/>
                </a:solidFill>
              </a:rPr>
              <a:t>целини.</a:t>
            </a:r>
            <a:endParaRPr lang="sr-Cyrl-RS" sz="2800" dirty="0">
              <a:solidFill>
                <a:srgbClr val="002060"/>
              </a:solidFill>
            </a:endParaRPr>
          </a:p>
          <a:p>
            <a:pPr algn="just"/>
            <a:r>
              <a:rPr lang="sr-Cyrl-RS" sz="2800" dirty="0">
                <a:solidFill>
                  <a:srgbClr val="002060"/>
                </a:solidFill>
              </a:rPr>
              <a:t>Циљ је подићи свест да је мајчино млеко стандард у храњењу новорођенчади и </a:t>
            </a:r>
            <a:r>
              <a:rPr lang="sr-Cyrl-RS" sz="2800" dirty="0" smtClean="0">
                <a:solidFill>
                  <a:srgbClr val="002060"/>
                </a:solidFill>
              </a:rPr>
              <a:t>одојчади.</a:t>
            </a:r>
            <a:endParaRPr lang="sr-Cyrl-RS" sz="2800" dirty="0">
              <a:solidFill>
                <a:srgbClr val="002060"/>
              </a:solidFill>
            </a:endParaRPr>
          </a:p>
          <a:p>
            <a:pPr algn="just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3600" b="1" dirty="0" smtClean="0">
                <a:solidFill>
                  <a:srgbClr val="002060"/>
                </a:solidFill>
              </a:rPr>
              <a:t>ПОДРШКА ДРУШТВА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860087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1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1772816"/>
            <a:ext cx="4038600" cy="4929411"/>
          </a:xfrm>
        </p:spPr>
        <p:txBody>
          <a:bodyPr/>
          <a:lstStyle/>
          <a:p>
            <a:r>
              <a:rPr lang="sr-Cyrl-RS" dirty="0" smtClean="0">
                <a:solidFill>
                  <a:srgbClr val="002060"/>
                </a:solidFill>
              </a:rPr>
              <a:t>Већ 19 година</a:t>
            </a:r>
            <a:endParaRPr lang="sr-Cyrl-RS" dirty="0">
              <a:solidFill>
                <a:srgbClr val="002060"/>
              </a:solidFill>
            </a:endParaRPr>
          </a:p>
          <a:p>
            <a:r>
              <a:rPr lang="sr-Latn-RS" dirty="0" smtClean="0">
                <a:solidFill>
                  <a:srgbClr val="002060"/>
                </a:solidFill>
              </a:rPr>
              <a:t>40</a:t>
            </a:r>
            <a:r>
              <a:rPr lang="sr-Cyrl-RS" dirty="0" smtClean="0">
                <a:solidFill>
                  <a:srgbClr val="002060"/>
                </a:solidFill>
              </a:rPr>
              <a:t>	едукованих патронажних и педијатриских сестара</a:t>
            </a:r>
          </a:p>
          <a:p>
            <a:r>
              <a:rPr lang="sr-Cyrl-RS" dirty="0" smtClean="0">
                <a:solidFill>
                  <a:srgbClr val="002060"/>
                </a:solidFill>
              </a:rPr>
              <a:t>Тим експерата</a:t>
            </a:r>
          </a:p>
          <a:p>
            <a:r>
              <a:rPr lang="sr-Cyrl-RS" dirty="0" smtClean="0">
                <a:solidFill>
                  <a:srgbClr val="002060"/>
                </a:solidFill>
              </a:rPr>
              <a:t>Стручни консултанти</a:t>
            </a:r>
          </a:p>
          <a:p>
            <a:r>
              <a:rPr lang="sr-Cyrl-RS" dirty="0" smtClean="0">
                <a:solidFill>
                  <a:srgbClr val="002060"/>
                </a:solidFill>
              </a:rPr>
              <a:t>Градски завод за јавно здравље Београд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endParaRPr lang="sr-Cyrl-R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7584451"/>
              </p:ext>
            </p:extLst>
          </p:nvPr>
        </p:nvGraphicFramePr>
        <p:xfrm>
          <a:off x="4932040" y="1124744"/>
          <a:ext cx="396044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МИ СМО ХАЛО БЕБА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7704" y="6023917"/>
            <a:ext cx="5256584" cy="834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dirty="0" smtClean="0"/>
              <a:t>71 </a:t>
            </a:r>
            <a:r>
              <a:rPr lang="sr-Cyrl-RS" sz="4800" dirty="0" smtClean="0">
                <a:solidFill>
                  <a:srgbClr val="002060"/>
                </a:solidFill>
              </a:rPr>
              <a:t>011/71 58 444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3289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49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ХАЛО БЕБА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/>
            </a:r>
            <a:br>
              <a:rPr lang="en-US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</a:br>
            <a:r>
              <a:rPr lang="sr-Cyrl-R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...наша мисија...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548880"/>
          </a:xfrm>
        </p:spPr>
        <p:txBody>
          <a:bodyPr>
            <a:normAutofit/>
          </a:bodyPr>
          <a:lstStyle/>
          <a:p>
            <a:r>
              <a:rPr lang="sr-Cyrl-RS" dirty="0">
                <a:solidFill>
                  <a:srgbClr val="002060"/>
                </a:solidFill>
              </a:rPr>
              <a:t>Охрабрујемо</a:t>
            </a:r>
          </a:p>
          <a:p>
            <a:r>
              <a:rPr lang="sr-Cyrl-RS" dirty="0">
                <a:solidFill>
                  <a:srgbClr val="002060"/>
                </a:solidFill>
              </a:rPr>
              <a:t>Подстичемо </a:t>
            </a:r>
          </a:p>
          <a:p>
            <a:r>
              <a:rPr lang="sr-Cyrl-RS" dirty="0">
                <a:solidFill>
                  <a:srgbClr val="002060"/>
                </a:solidFill>
              </a:rPr>
              <a:t>Едукујемо</a:t>
            </a:r>
          </a:p>
          <a:p>
            <a:r>
              <a:rPr lang="sr-Cyrl-RS" dirty="0">
                <a:solidFill>
                  <a:srgbClr val="002060"/>
                </a:solidFill>
              </a:rPr>
              <a:t>Умирујемо</a:t>
            </a:r>
          </a:p>
          <a:p>
            <a:endParaRPr lang="en-US" sz="3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32" y="979546"/>
            <a:ext cx="2061262" cy="3097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Horizontal Scroll 4"/>
          <p:cNvSpPr/>
          <p:nvPr/>
        </p:nvSpPr>
        <p:spPr>
          <a:xfrm>
            <a:off x="457200" y="4077072"/>
            <a:ext cx="7859216" cy="232941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000" dirty="0" smtClean="0">
                <a:solidFill>
                  <a:srgbClr val="002060"/>
                </a:solidFill>
              </a:rPr>
              <a:t>У породилишту маме остављају своје податке (број телефона и адресу) у циљу повезивања са патронажном службом. Очекујте позив медицинске сестре из Хало бебе, поподне, када изађете из породилишта. Проверавамо тачност података и шаљемо их свим патронажним службама у Београду. </a:t>
            </a:r>
          </a:p>
          <a:p>
            <a:pPr algn="ctr"/>
            <a:r>
              <a:rPr lang="sr-Cyrl-RS" sz="2000" dirty="0" smtClean="0">
                <a:solidFill>
                  <a:srgbClr val="002060"/>
                </a:solidFill>
              </a:rPr>
              <a:t>А патронажна сестра долази дан по изласку из породилишта. 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7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ОД НАС МОЖЕТЕ ДОБИТИ </a:t>
            </a:r>
            <a:r>
              <a:rPr lang="sr-Cyrl-R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n-lt"/>
                <a:ea typeface="+mn-ea"/>
                <a:cs typeface="+mn-cs"/>
              </a:rPr>
              <a:t>САВЕТЕ </a:t>
            </a:r>
            <a:r>
              <a:rPr lang="sr-Cyrl-R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+mn-lt"/>
                <a:ea typeface="+mn-ea"/>
                <a:cs typeface="+mn-cs"/>
              </a:rPr>
              <a:t>О....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18558195"/>
              </p:ext>
            </p:extLst>
          </p:nvPr>
        </p:nvGraphicFramePr>
        <p:xfrm>
          <a:off x="1331640" y="1417638"/>
          <a:ext cx="677909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 descr="wte-infant-potty-training-article-baby-on-tummy-200x200.jpg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0852" y="5092241"/>
            <a:ext cx="2146126" cy="21461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3898" y="6165304"/>
            <a:ext cx="5650269" cy="5243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sr-Cyrl-RS" sz="1600" dirty="0" smtClean="0"/>
              <a:t>...</a:t>
            </a:r>
            <a:r>
              <a:rPr lang="sr-Cyrl-RS" sz="1600" dirty="0">
                <a:solidFill>
                  <a:srgbClr val="002060"/>
                </a:solidFill>
              </a:rPr>
              <a:t>И ЈОШ МНОГО ТОГА ВЕЗАНО ЗА ВАС И ВАШУ БЕБУ...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73481512"/>
              </p:ext>
            </p:extLst>
          </p:nvPr>
        </p:nvGraphicFramePr>
        <p:xfrm>
          <a:off x="0" y="27384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wte-infant-potty-training-article-baby-on-tummy-200x20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8677" y="2276872"/>
            <a:ext cx="1979712" cy="20882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4741" y="783496"/>
            <a:ext cx="1431925" cy="339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800" dirty="0" smtClean="0">
                <a:solidFill>
                  <a:schemeClr val="bg1"/>
                </a:solidFill>
              </a:rPr>
              <a:t>011/7158444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700" y="39063"/>
            <a:ext cx="2154977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002060"/>
                </a:solidFill>
              </a:rPr>
              <a:t>Питајте нас у вези</a:t>
            </a:r>
            <a:r>
              <a:rPr lang="sr-Cyrl-RS" dirty="0" smtClean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7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396</Words>
  <Application>Microsoft Office PowerPoint</Application>
  <PresentationFormat>On-screen Show (4:3)</PresentationFormat>
  <Paragraphs>105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Constantia</vt:lpstr>
      <vt:lpstr>Times New Roman</vt:lpstr>
      <vt:lpstr>Office Theme</vt:lpstr>
      <vt:lpstr>ХАЛО БЕБА </vt:lpstr>
      <vt:lpstr>PowerPoint Presentation</vt:lpstr>
      <vt:lpstr>PowerPoint Presentation</vt:lpstr>
      <vt:lpstr>ПРИБЛИЖИТИ ВЕЗУ ДОЈЕЊА И ЕКОЛОГИЈЕ</vt:lpstr>
      <vt:lpstr>ПОДРШКА ДРУШТВА </vt:lpstr>
      <vt:lpstr>PowerPoint Presentation</vt:lpstr>
      <vt:lpstr>ХАЛО БЕБА ...наша мисија...</vt:lpstr>
      <vt:lpstr>ОД НАС МОЖЕТЕ ДОБИТИ САВЕТЕ О....</vt:lpstr>
      <vt:lpstr>PowerPoint Presentation</vt:lpstr>
      <vt:lpstr>ВАШЕ ПОТРЕБЕ - Наша идеја преточена у апликацију</vt:lpstr>
      <vt:lpstr>MOБИЛНА АПЛИКАЦИЈА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jelena.vasojevic</dc:creator>
  <cp:lastModifiedBy>Jelena Vasojevic</cp:lastModifiedBy>
  <cp:revision>199</cp:revision>
  <cp:lastPrinted>2020-07-28T11:19:23Z</cp:lastPrinted>
  <dcterms:created xsi:type="dcterms:W3CDTF">2018-09-19T08:43:58Z</dcterms:created>
  <dcterms:modified xsi:type="dcterms:W3CDTF">2020-09-28T07:46:29Z</dcterms:modified>
</cp:coreProperties>
</file>